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0"/>
  </p:notesMasterIdLst>
  <p:sldIdLst>
    <p:sldId id="256" r:id="rId2"/>
    <p:sldId id="257" r:id="rId3"/>
    <p:sldId id="258" r:id="rId4"/>
    <p:sldId id="260" r:id="rId5"/>
    <p:sldId id="261" r:id="rId6"/>
    <p:sldId id="262" r:id="rId7"/>
    <p:sldId id="296" r:id="rId8"/>
    <p:sldId id="264" r:id="rId9"/>
    <p:sldId id="265" r:id="rId10"/>
    <p:sldId id="266" r:id="rId11"/>
    <p:sldId id="267" r:id="rId12"/>
    <p:sldId id="268" r:id="rId13"/>
    <p:sldId id="298" r:id="rId14"/>
    <p:sldId id="269" r:id="rId15"/>
    <p:sldId id="272" r:id="rId16"/>
    <p:sldId id="301" r:id="rId17"/>
    <p:sldId id="302" r:id="rId18"/>
    <p:sldId id="303" r:id="rId19"/>
  </p:sldIdLst>
  <p:sldSz cx="9144000" cy="5143500" type="screen16x9"/>
  <p:notesSz cx="6858000" cy="9144000"/>
  <p:embeddedFontLst>
    <p:embeddedFont>
      <p:font typeface="Bakbak One" panose="020B0604020202020204" charset="0"/>
      <p:regular r:id="rId21"/>
    </p:embeddedFont>
    <p:embeddedFont>
      <p:font typeface="Bebas Neue" panose="020B0606020202050201" pitchFamily="34" charset="0"/>
      <p:regular r:id="rId22"/>
    </p:embeddedFont>
    <p:embeddedFont>
      <p:font typeface="Cabin" panose="020B0604020202020204" charset="0"/>
      <p:regular r:id="rId23"/>
      <p:bold r:id="rId24"/>
      <p:italic r:id="rId25"/>
      <p:boldItalic r:id="rId26"/>
    </p:embeddedFont>
    <p:embeddedFont>
      <p:font typeface="Tahoma" panose="020B0604030504040204" pitchFamily="34" charset="0"/>
      <p:regular r:id="rId27"/>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008D2B9-FD04-438C-94F2-797219F94FE9}">
          <p14:sldIdLst>
            <p14:sldId id="256"/>
            <p14:sldId id="257"/>
            <p14:sldId id="258"/>
            <p14:sldId id="260"/>
            <p14:sldId id="261"/>
            <p14:sldId id="262"/>
            <p14:sldId id="296"/>
            <p14:sldId id="264"/>
            <p14:sldId id="265"/>
            <p14:sldId id="266"/>
            <p14:sldId id="267"/>
            <p14:sldId id="268"/>
            <p14:sldId id="298"/>
            <p14:sldId id="269"/>
            <p14:sldId id="272"/>
            <p14:sldId id="301"/>
            <p14:sldId id="302"/>
            <p14:sldId id="30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FEDA983-AE14-4B0D-B549-B3B77D542977}">
  <a:tblStyle styleId="{1FEDA983-AE14-4B0D-B549-B3B77D54297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D200479-74E0-403A-8CE9-5D14136CA07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89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s>
</file>

<file path=ppt/media/image1.jpg>
</file>

<file path=ppt/media/image10.jpg>
</file>

<file path=ppt/media/image11.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1e10ce8df18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1e10ce8df18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e10ce8df18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e10ce8df18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1e10ce8df18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1e10ce8df18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1e10fec695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1e10fec695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e0fd1307bb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e0fd1307bb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e10ce8df18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e10ce8df18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e10ce8df18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e10ce8df18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e10ce8df18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e10ce8df18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e10ce8df18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e10ce8df18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e10ce8df18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e10ce8df18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e10ce8df18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e10ce8df18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e10ce8df18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e10ce8df18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968850" y="2211414"/>
            <a:ext cx="4434900" cy="1522800"/>
          </a:xfrm>
          <a:prstGeom prst="rect">
            <a:avLst/>
          </a:prstGeom>
        </p:spPr>
        <p:txBody>
          <a:bodyPr spcFirstLastPara="1" wrap="square" lIns="91425" tIns="91425" rIns="91425" bIns="91425" anchor="t" anchorCtr="0">
            <a:noAutofit/>
          </a:bodyPr>
          <a:lstStyle>
            <a:lvl1pPr lvl="0" algn="l" rtl="0">
              <a:lnSpc>
                <a:spcPct val="80000"/>
              </a:lnSpc>
              <a:spcBef>
                <a:spcPts val="0"/>
              </a:spcBef>
              <a:spcAft>
                <a:spcPts val="0"/>
              </a:spcAft>
              <a:buSzPts val="5200"/>
              <a:buNone/>
              <a:defRPr sz="8500"/>
            </a:lvl1pPr>
            <a:lvl2pPr lvl="1" algn="ctr" rtl="0">
              <a:spcBef>
                <a:spcPts val="100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968850" y="3734201"/>
            <a:ext cx="4434900" cy="40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72"/>
        <p:cNvGrpSpPr/>
        <p:nvPr/>
      </p:nvGrpSpPr>
      <p:grpSpPr>
        <a:xfrm>
          <a:off x="0" y="0"/>
          <a:ext cx="0" cy="0"/>
          <a:chOff x="0" y="0"/>
          <a:chExt cx="0" cy="0"/>
        </a:xfrm>
      </p:grpSpPr>
      <p:pic>
        <p:nvPicPr>
          <p:cNvPr id="73" name="Google Shape;73;p13"/>
          <p:cNvPicPr preferRelativeResize="0"/>
          <p:nvPr/>
        </p:nvPicPr>
        <p:blipFill rotWithShape="1">
          <a:blip r:embed="rId2">
            <a:alphaModFix amt="30000"/>
          </a:blip>
          <a:srcRect t="9033" b="6855"/>
          <a:stretch/>
        </p:blipFill>
        <p:spPr>
          <a:xfrm rot="10800000" flipH="1">
            <a:off x="-17400" y="0"/>
            <a:ext cx="9161400" cy="5143502"/>
          </a:xfrm>
          <a:prstGeom prst="rect">
            <a:avLst/>
          </a:prstGeom>
          <a:noFill/>
          <a:ln>
            <a:noFill/>
          </a:ln>
        </p:spPr>
      </p:pic>
      <p:grpSp>
        <p:nvGrpSpPr>
          <p:cNvPr id="74" name="Google Shape;74;p13"/>
          <p:cNvGrpSpPr/>
          <p:nvPr/>
        </p:nvGrpSpPr>
        <p:grpSpPr>
          <a:xfrm>
            <a:off x="-8526" y="0"/>
            <a:ext cx="9143660" cy="5155200"/>
            <a:chOff x="404150" y="0"/>
            <a:chExt cx="10133725" cy="5155200"/>
          </a:xfrm>
        </p:grpSpPr>
        <p:sp>
          <p:nvSpPr>
            <p:cNvPr id="75" name="Google Shape;75;p13"/>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3"/>
          <p:cNvSpPr txBox="1">
            <a:spLocks noGrp="1"/>
          </p:cNvSpPr>
          <p:nvPr>
            <p:ph type="title" hasCustomPrompt="1"/>
          </p:nvPr>
        </p:nvSpPr>
        <p:spPr>
          <a:xfrm>
            <a:off x="3518872" y="1492500"/>
            <a:ext cx="809100" cy="593400"/>
          </a:xfrm>
          <a:prstGeom prst="rect">
            <a:avLst/>
          </a:prstGeom>
          <a:solidFill>
            <a:schemeClr val="lt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78" name="Google Shape;78;p13"/>
          <p:cNvSpPr txBox="1">
            <a:spLocks noGrp="1"/>
          </p:cNvSpPr>
          <p:nvPr>
            <p:ph type="title" idx="2" hasCustomPrompt="1"/>
          </p:nvPr>
        </p:nvSpPr>
        <p:spPr>
          <a:xfrm>
            <a:off x="4816022" y="1492500"/>
            <a:ext cx="809100" cy="593400"/>
          </a:xfrm>
          <a:prstGeom prst="rect">
            <a:avLst/>
          </a:prstGeom>
          <a:solidFill>
            <a:schemeClr val="lt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79" name="Google Shape;79;p13"/>
          <p:cNvSpPr txBox="1">
            <a:spLocks noGrp="1"/>
          </p:cNvSpPr>
          <p:nvPr>
            <p:ph type="title" idx="3" hasCustomPrompt="1"/>
          </p:nvPr>
        </p:nvSpPr>
        <p:spPr>
          <a:xfrm>
            <a:off x="3518872" y="3281900"/>
            <a:ext cx="809100" cy="593400"/>
          </a:xfrm>
          <a:prstGeom prst="rect">
            <a:avLst/>
          </a:prstGeom>
          <a:solidFill>
            <a:schemeClr val="lt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80" name="Google Shape;80;p13"/>
          <p:cNvSpPr txBox="1">
            <a:spLocks noGrp="1"/>
          </p:cNvSpPr>
          <p:nvPr>
            <p:ph type="title" idx="4" hasCustomPrompt="1"/>
          </p:nvPr>
        </p:nvSpPr>
        <p:spPr>
          <a:xfrm>
            <a:off x="4816022" y="3281900"/>
            <a:ext cx="809100" cy="593400"/>
          </a:xfrm>
          <a:prstGeom prst="rect">
            <a:avLst/>
          </a:prstGeom>
          <a:solidFill>
            <a:schemeClr val="lt2"/>
          </a:solid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81" name="Google Shape;81;p13"/>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 name="Google Shape;82;p13"/>
          <p:cNvSpPr txBox="1">
            <a:spLocks noGrp="1"/>
          </p:cNvSpPr>
          <p:nvPr>
            <p:ph type="subTitle" idx="1"/>
          </p:nvPr>
        </p:nvSpPr>
        <p:spPr>
          <a:xfrm>
            <a:off x="1092172" y="2090450"/>
            <a:ext cx="3235800" cy="526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83" name="Google Shape;83;p13"/>
          <p:cNvSpPr txBox="1">
            <a:spLocks noGrp="1"/>
          </p:cNvSpPr>
          <p:nvPr>
            <p:ph type="subTitle" idx="6"/>
          </p:nvPr>
        </p:nvSpPr>
        <p:spPr>
          <a:xfrm>
            <a:off x="4816025" y="2090450"/>
            <a:ext cx="3235800" cy="526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84" name="Google Shape;84;p13"/>
          <p:cNvSpPr txBox="1">
            <a:spLocks noGrp="1"/>
          </p:cNvSpPr>
          <p:nvPr>
            <p:ph type="subTitle" idx="7"/>
          </p:nvPr>
        </p:nvSpPr>
        <p:spPr>
          <a:xfrm>
            <a:off x="1092172" y="3896625"/>
            <a:ext cx="3235800" cy="526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85" name="Google Shape;85;p13"/>
          <p:cNvSpPr txBox="1">
            <a:spLocks noGrp="1"/>
          </p:cNvSpPr>
          <p:nvPr>
            <p:ph type="subTitle" idx="8"/>
          </p:nvPr>
        </p:nvSpPr>
        <p:spPr>
          <a:xfrm>
            <a:off x="4816028" y="3896625"/>
            <a:ext cx="3235800" cy="526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2">
    <p:spTree>
      <p:nvGrpSpPr>
        <p:cNvPr id="1" name="Shape 86"/>
        <p:cNvGrpSpPr/>
        <p:nvPr/>
      </p:nvGrpSpPr>
      <p:grpSpPr>
        <a:xfrm>
          <a:off x="0" y="0"/>
          <a:ext cx="0" cy="0"/>
          <a:chOff x="0" y="0"/>
          <a:chExt cx="0" cy="0"/>
        </a:xfrm>
      </p:grpSpPr>
      <p:pic>
        <p:nvPicPr>
          <p:cNvPr id="87" name="Google Shape;87;p14"/>
          <p:cNvPicPr preferRelativeResize="0"/>
          <p:nvPr/>
        </p:nvPicPr>
        <p:blipFill rotWithShape="1">
          <a:blip r:embed="rId2">
            <a:alphaModFix amt="30000"/>
          </a:blip>
          <a:srcRect t="5460" b="10264"/>
          <a:stretch/>
        </p:blipFill>
        <p:spPr>
          <a:xfrm>
            <a:off x="0" y="0"/>
            <a:ext cx="9144003" cy="5143502"/>
          </a:xfrm>
          <a:prstGeom prst="rect">
            <a:avLst/>
          </a:prstGeom>
          <a:noFill/>
          <a:ln>
            <a:noFill/>
          </a:ln>
        </p:spPr>
      </p:pic>
      <p:grpSp>
        <p:nvGrpSpPr>
          <p:cNvPr id="88" name="Google Shape;88;p14"/>
          <p:cNvGrpSpPr/>
          <p:nvPr/>
        </p:nvGrpSpPr>
        <p:grpSpPr>
          <a:xfrm>
            <a:off x="-8526" y="0"/>
            <a:ext cx="9143660" cy="5155200"/>
            <a:chOff x="404150" y="0"/>
            <a:chExt cx="10133725" cy="5155200"/>
          </a:xfrm>
        </p:grpSpPr>
        <p:sp>
          <p:nvSpPr>
            <p:cNvPr id="89" name="Google Shape;89;p14"/>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4"/>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TITLE_ONLY_1">
    <p:spTree>
      <p:nvGrpSpPr>
        <p:cNvPr id="1" name="Shape 92"/>
        <p:cNvGrpSpPr/>
        <p:nvPr/>
      </p:nvGrpSpPr>
      <p:grpSpPr>
        <a:xfrm>
          <a:off x="0" y="0"/>
          <a:ext cx="0" cy="0"/>
          <a:chOff x="0" y="0"/>
          <a:chExt cx="0" cy="0"/>
        </a:xfrm>
      </p:grpSpPr>
      <p:pic>
        <p:nvPicPr>
          <p:cNvPr id="93" name="Google Shape;93;p15"/>
          <p:cNvPicPr preferRelativeResize="0"/>
          <p:nvPr/>
        </p:nvPicPr>
        <p:blipFill rotWithShape="1">
          <a:blip r:embed="rId2">
            <a:alphaModFix amt="30000"/>
          </a:blip>
          <a:srcRect t="9033" b="6855"/>
          <a:stretch/>
        </p:blipFill>
        <p:spPr>
          <a:xfrm rot="10800000">
            <a:off x="-17400" y="0"/>
            <a:ext cx="9161400" cy="5143502"/>
          </a:xfrm>
          <a:prstGeom prst="rect">
            <a:avLst/>
          </a:prstGeom>
          <a:noFill/>
          <a:ln>
            <a:noFill/>
          </a:ln>
        </p:spPr>
      </p:pic>
      <p:grpSp>
        <p:nvGrpSpPr>
          <p:cNvPr id="94" name="Google Shape;94;p15"/>
          <p:cNvGrpSpPr/>
          <p:nvPr/>
        </p:nvGrpSpPr>
        <p:grpSpPr>
          <a:xfrm>
            <a:off x="-8526" y="0"/>
            <a:ext cx="9143660" cy="5155200"/>
            <a:chOff x="404150" y="0"/>
            <a:chExt cx="10133725" cy="5155200"/>
          </a:xfrm>
        </p:grpSpPr>
        <p:sp>
          <p:nvSpPr>
            <p:cNvPr id="95" name="Google Shape;95;p15"/>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105"/>
        <p:cNvGrpSpPr/>
        <p:nvPr/>
      </p:nvGrpSpPr>
      <p:grpSpPr>
        <a:xfrm>
          <a:off x="0" y="0"/>
          <a:ext cx="0" cy="0"/>
          <a:chOff x="0" y="0"/>
          <a:chExt cx="0" cy="0"/>
        </a:xfrm>
      </p:grpSpPr>
      <p:pic>
        <p:nvPicPr>
          <p:cNvPr id="106" name="Google Shape;106;p17"/>
          <p:cNvPicPr preferRelativeResize="0"/>
          <p:nvPr/>
        </p:nvPicPr>
        <p:blipFill rotWithShape="1">
          <a:blip r:embed="rId2">
            <a:alphaModFix amt="30000"/>
          </a:blip>
          <a:srcRect t="10769" b="4963"/>
          <a:stretch/>
        </p:blipFill>
        <p:spPr>
          <a:xfrm>
            <a:off x="0" y="0"/>
            <a:ext cx="9144003" cy="5143502"/>
          </a:xfrm>
          <a:prstGeom prst="rect">
            <a:avLst/>
          </a:prstGeom>
          <a:noFill/>
          <a:ln>
            <a:noFill/>
          </a:ln>
        </p:spPr>
      </p:pic>
      <p:grpSp>
        <p:nvGrpSpPr>
          <p:cNvPr id="107" name="Google Shape;107;p17"/>
          <p:cNvGrpSpPr/>
          <p:nvPr/>
        </p:nvGrpSpPr>
        <p:grpSpPr>
          <a:xfrm>
            <a:off x="-8526" y="0"/>
            <a:ext cx="9143660" cy="5155200"/>
            <a:chOff x="404150" y="0"/>
            <a:chExt cx="10133725" cy="5155200"/>
          </a:xfrm>
        </p:grpSpPr>
        <p:sp>
          <p:nvSpPr>
            <p:cNvPr id="108" name="Google Shape;108;p17"/>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7"/>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17"/>
          <p:cNvSpPr txBox="1">
            <a:spLocks noGrp="1"/>
          </p:cNvSpPr>
          <p:nvPr>
            <p:ph type="subTitle" idx="1"/>
          </p:nvPr>
        </p:nvSpPr>
        <p:spPr>
          <a:xfrm>
            <a:off x="717600" y="3971625"/>
            <a:ext cx="7708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1" name="Google Shape;111;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19"/>
        <p:cNvGrpSpPr/>
        <p:nvPr/>
      </p:nvGrpSpPr>
      <p:grpSpPr>
        <a:xfrm>
          <a:off x="0" y="0"/>
          <a:ext cx="0" cy="0"/>
          <a:chOff x="0" y="0"/>
          <a:chExt cx="0" cy="0"/>
        </a:xfrm>
      </p:grpSpPr>
      <p:pic>
        <p:nvPicPr>
          <p:cNvPr id="120" name="Google Shape;120;p19"/>
          <p:cNvPicPr preferRelativeResize="0"/>
          <p:nvPr/>
        </p:nvPicPr>
        <p:blipFill rotWithShape="1">
          <a:blip r:embed="rId2">
            <a:alphaModFix amt="30000"/>
          </a:blip>
          <a:srcRect t="10769" b="4963"/>
          <a:stretch/>
        </p:blipFill>
        <p:spPr>
          <a:xfrm>
            <a:off x="-8526" y="0"/>
            <a:ext cx="9144003" cy="5143502"/>
          </a:xfrm>
          <a:prstGeom prst="rect">
            <a:avLst/>
          </a:prstGeom>
          <a:noFill/>
          <a:ln>
            <a:noFill/>
          </a:ln>
        </p:spPr>
      </p:pic>
      <p:grpSp>
        <p:nvGrpSpPr>
          <p:cNvPr id="121" name="Google Shape;121;p19"/>
          <p:cNvGrpSpPr/>
          <p:nvPr/>
        </p:nvGrpSpPr>
        <p:grpSpPr>
          <a:xfrm flipH="1">
            <a:off x="342" y="0"/>
            <a:ext cx="9143660" cy="5155200"/>
            <a:chOff x="404150" y="0"/>
            <a:chExt cx="10133725" cy="5155200"/>
          </a:xfrm>
        </p:grpSpPr>
        <p:sp>
          <p:nvSpPr>
            <p:cNvPr id="122" name="Google Shape;122;p19"/>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9"/>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9"/>
          <p:cNvSpPr txBox="1">
            <a:spLocks noGrp="1"/>
          </p:cNvSpPr>
          <p:nvPr>
            <p:ph type="subTitle" idx="1"/>
          </p:nvPr>
        </p:nvSpPr>
        <p:spPr>
          <a:xfrm>
            <a:off x="2152784" y="1095500"/>
            <a:ext cx="4838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125" name="Google Shape;125;p19"/>
          <p:cNvSpPr txBox="1">
            <a:spLocks noGrp="1"/>
          </p:cNvSpPr>
          <p:nvPr>
            <p:ph type="subTitle" idx="2"/>
          </p:nvPr>
        </p:nvSpPr>
        <p:spPr>
          <a:xfrm>
            <a:off x="2152784" y="1504100"/>
            <a:ext cx="4838400" cy="71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6" name="Google Shape;126;p19"/>
          <p:cNvSpPr txBox="1">
            <a:spLocks noGrp="1"/>
          </p:cNvSpPr>
          <p:nvPr>
            <p:ph type="subTitle" idx="3"/>
          </p:nvPr>
        </p:nvSpPr>
        <p:spPr>
          <a:xfrm>
            <a:off x="2152807" y="2700500"/>
            <a:ext cx="4838400" cy="711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7" name="Google Shape;127;p19"/>
          <p:cNvSpPr txBox="1">
            <a:spLocks noGrp="1"/>
          </p:cNvSpPr>
          <p:nvPr>
            <p:ph type="subTitle" idx="4"/>
          </p:nvPr>
        </p:nvSpPr>
        <p:spPr>
          <a:xfrm>
            <a:off x="2152796" y="3896900"/>
            <a:ext cx="4838400" cy="71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8" name="Google Shape;12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9" name="Google Shape;129;p19"/>
          <p:cNvSpPr txBox="1">
            <a:spLocks noGrp="1"/>
          </p:cNvSpPr>
          <p:nvPr>
            <p:ph type="subTitle" idx="5"/>
          </p:nvPr>
        </p:nvSpPr>
        <p:spPr>
          <a:xfrm>
            <a:off x="2152803" y="2291900"/>
            <a:ext cx="4838400" cy="4848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130" name="Google Shape;130;p19"/>
          <p:cNvSpPr txBox="1">
            <a:spLocks noGrp="1"/>
          </p:cNvSpPr>
          <p:nvPr>
            <p:ph type="subTitle" idx="6"/>
          </p:nvPr>
        </p:nvSpPr>
        <p:spPr>
          <a:xfrm>
            <a:off x="2152816" y="3488300"/>
            <a:ext cx="4838400" cy="4848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45"/>
        <p:cNvGrpSpPr/>
        <p:nvPr/>
      </p:nvGrpSpPr>
      <p:grpSpPr>
        <a:xfrm>
          <a:off x="0" y="0"/>
          <a:ext cx="0" cy="0"/>
          <a:chOff x="0" y="0"/>
          <a:chExt cx="0" cy="0"/>
        </a:xfrm>
      </p:grpSpPr>
      <p:pic>
        <p:nvPicPr>
          <p:cNvPr id="146" name="Google Shape;146;p21"/>
          <p:cNvPicPr preferRelativeResize="0"/>
          <p:nvPr/>
        </p:nvPicPr>
        <p:blipFill rotWithShape="1">
          <a:blip r:embed="rId2">
            <a:alphaModFix amt="30000"/>
          </a:blip>
          <a:srcRect t="7862" b="7862"/>
          <a:stretch/>
        </p:blipFill>
        <p:spPr>
          <a:xfrm rot="10800000" flipH="1">
            <a:off x="0" y="0"/>
            <a:ext cx="9144003" cy="5143502"/>
          </a:xfrm>
          <a:prstGeom prst="rect">
            <a:avLst/>
          </a:prstGeom>
          <a:noFill/>
          <a:ln>
            <a:noFill/>
          </a:ln>
        </p:spPr>
      </p:pic>
      <p:grpSp>
        <p:nvGrpSpPr>
          <p:cNvPr id="147" name="Google Shape;147;p21"/>
          <p:cNvGrpSpPr/>
          <p:nvPr/>
        </p:nvGrpSpPr>
        <p:grpSpPr>
          <a:xfrm rot="10800000" flipH="1">
            <a:off x="174" y="0"/>
            <a:ext cx="9143660" cy="5155200"/>
            <a:chOff x="404150" y="0"/>
            <a:chExt cx="10133725" cy="5155200"/>
          </a:xfrm>
        </p:grpSpPr>
        <p:sp>
          <p:nvSpPr>
            <p:cNvPr id="148" name="Google Shape;148;p21"/>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1"/>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1" name="Google Shape;151;p21"/>
          <p:cNvSpPr txBox="1">
            <a:spLocks noGrp="1"/>
          </p:cNvSpPr>
          <p:nvPr>
            <p:ph type="subTitle" idx="1"/>
          </p:nvPr>
        </p:nvSpPr>
        <p:spPr>
          <a:xfrm>
            <a:off x="827150" y="1891676"/>
            <a:ext cx="2440800" cy="90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00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2" name="Google Shape;152;p21"/>
          <p:cNvSpPr txBox="1">
            <a:spLocks noGrp="1"/>
          </p:cNvSpPr>
          <p:nvPr>
            <p:ph type="subTitle" idx="2"/>
          </p:nvPr>
        </p:nvSpPr>
        <p:spPr>
          <a:xfrm>
            <a:off x="3351597" y="1891676"/>
            <a:ext cx="2440800" cy="90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3" name="Google Shape;153;p21"/>
          <p:cNvSpPr txBox="1">
            <a:spLocks noGrp="1"/>
          </p:cNvSpPr>
          <p:nvPr>
            <p:ph type="subTitle" idx="3"/>
          </p:nvPr>
        </p:nvSpPr>
        <p:spPr>
          <a:xfrm>
            <a:off x="5876048" y="1891676"/>
            <a:ext cx="2440800" cy="90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4" name="Google Shape;154;p21"/>
          <p:cNvSpPr txBox="1">
            <a:spLocks noGrp="1"/>
          </p:cNvSpPr>
          <p:nvPr>
            <p:ph type="subTitle" idx="4"/>
          </p:nvPr>
        </p:nvSpPr>
        <p:spPr>
          <a:xfrm>
            <a:off x="827150" y="3403425"/>
            <a:ext cx="2440800" cy="90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5" name="Google Shape;155;p21"/>
          <p:cNvSpPr txBox="1">
            <a:spLocks noGrp="1"/>
          </p:cNvSpPr>
          <p:nvPr>
            <p:ph type="subTitle" idx="5"/>
          </p:nvPr>
        </p:nvSpPr>
        <p:spPr>
          <a:xfrm>
            <a:off x="3351598" y="3403425"/>
            <a:ext cx="2440800" cy="90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6" name="Google Shape;156;p21"/>
          <p:cNvSpPr txBox="1">
            <a:spLocks noGrp="1"/>
          </p:cNvSpPr>
          <p:nvPr>
            <p:ph type="subTitle" idx="6"/>
          </p:nvPr>
        </p:nvSpPr>
        <p:spPr>
          <a:xfrm>
            <a:off x="5876050" y="3403425"/>
            <a:ext cx="2440800" cy="907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7" name="Google Shape;157;p21"/>
          <p:cNvSpPr txBox="1">
            <a:spLocks noGrp="1"/>
          </p:cNvSpPr>
          <p:nvPr>
            <p:ph type="subTitle" idx="7"/>
          </p:nvPr>
        </p:nvSpPr>
        <p:spPr>
          <a:xfrm>
            <a:off x="827154" y="1485525"/>
            <a:ext cx="24408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158" name="Google Shape;158;p21"/>
          <p:cNvSpPr txBox="1">
            <a:spLocks noGrp="1"/>
          </p:cNvSpPr>
          <p:nvPr>
            <p:ph type="subTitle" idx="8"/>
          </p:nvPr>
        </p:nvSpPr>
        <p:spPr>
          <a:xfrm>
            <a:off x="3351598" y="1485525"/>
            <a:ext cx="24408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159" name="Google Shape;159;p21"/>
          <p:cNvSpPr txBox="1">
            <a:spLocks noGrp="1"/>
          </p:cNvSpPr>
          <p:nvPr>
            <p:ph type="subTitle" idx="9"/>
          </p:nvPr>
        </p:nvSpPr>
        <p:spPr>
          <a:xfrm>
            <a:off x="5876046" y="1485525"/>
            <a:ext cx="24408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160" name="Google Shape;160;p21"/>
          <p:cNvSpPr txBox="1">
            <a:spLocks noGrp="1"/>
          </p:cNvSpPr>
          <p:nvPr>
            <p:ph type="subTitle" idx="13"/>
          </p:nvPr>
        </p:nvSpPr>
        <p:spPr>
          <a:xfrm>
            <a:off x="827154" y="2992726"/>
            <a:ext cx="24408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161" name="Google Shape;161;p21"/>
          <p:cNvSpPr txBox="1">
            <a:spLocks noGrp="1"/>
          </p:cNvSpPr>
          <p:nvPr>
            <p:ph type="subTitle" idx="14"/>
          </p:nvPr>
        </p:nvSpPr>
        <p:spPr>
          <a:xfrm>
            <a:off x="3351598" y="2992726"/>
            <a:ext cx="24408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162" name="Google Shape;162;p21"/>
          <p:cNvSpPr txBox="1">
            <a:spLocks noGrp="1"/>
          </p:cNvSpPr>
          <p:nvPr>
            <p:ph type="subTitle" idx="15"/>
          </p:nvPr>
        </p:nvSpPr>
        <p:spPr>
          <a:xfrm>
            <a:off x="5876046" y="2992726"/>
            <a:ext cx="24408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66"/>
        <p:cNvGrpSpPr/>
        <p:nvPr/>
      </p:nvGrpSpPr>
      <p:grpSpPr>
        <a:xfrm>
          <a:off x="0" y="0"/>
          <a:ext cx="0" cy="0"/>
          <a:chOff x="0" y="0"/>
          <a:chExt cx="0" cy="0"/>
        </a:xfrm>
      </p:grpSpPr>
      <p:pic>
        <p:nvPicPr>
          <p:cNvPr id="167" name="Google Shape;167;p23"/>
          <p:cNvPicPr preferRelativeResize="0"/>
          <p:nvPr/>
        </p:nvPicPr>
        <p:blipFill rotWithShape="1">
          <a:blip r:embed="rId2">
            <a:alphaModFix amt="30000"/>
          </a:blip>
          <a:srcRect l="5841" t="19690" r="14023" b="12782"/>
          <a:stretch/>
        </p:blipFill>
        <p:spPr>
          <a:xfrm>
            <a:off x="0" y="0"/>
            <a:ext cx="9144003" cy="5143502"/>
          </a:xfrm>
          <a:prstGeom prst="rect">
            <a:avLst/>
          </a:prstGeom>
          <a:noFill/>
          <a:ln>
            <a:noFill/>
          </a:ln>
        </p:spPr>
      </p:pic>
      <p:sp>
        <p:nvSpPr>
          <p:cNvPr id="168" name="Google Shape;168;p23"/>
          <p:cNvSpPr/>
          <p:nvPr/>
        </p:nvSpPr>
        <p:spPr>
          <a:xfrm rot="-5400000" flipH="1">
            <a:off x="490045" y="-490050"/>
            <a:ext cx="5155200" cy="61353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9"/>
        <p:cNvGrpSpPr/>
        <p:nvPr/>
      </p:nvGrpSpPr>
      <p:grpSpPr>
        <a:xfrm>
          <a:off x="0" y="0"/>
          <a:ext cx="0" cy="0"/>
          <a:chOff x="0" y="0"/>
          <a:chExt cx="0" cy="0"/>
        </a:xfrm>
      </p:grpSpPr>
      <p:pic>
        <p:nvPicPr>
          <p:cNvPr id="170" name="Google Shape;170;p24"/>
          <p:cNvPicPr preferRelativeResize="0"/>
          <p:nvPr/>
        </p:nvPicPr>
        <p:blipFill rotWithShape="1">
          <a:blip r:embed="rId2">
            <a:alphaModFix amt="90000"/>
          </a:blip>
          <a:srcRect t="7862" b="7862"/>
          <a:stretch/>
        </p:blipFill>
        <p:spPr>
          <a:xfrm>
            <a:off x="0" y="0"/>
            <a:ext cx="9144003" cy="5143502"/>
          </a:xfrm>
          <a:prstGeom prst="rect">
            <a:avLst/>
          </a:prstGeom>
          <a:noFill/>
          <a:ln>
            <a:noFill/>
          </a:ln>
        </p:spPr>
      </p:pic>
      <p:grpSp>
        <p:nvGrpSpPr>
          <p:cNvPr id="171" name="Google Shape;171;p24"/>
          <p:cNvGrpSpPr/>
          <p:nvPr/>
        </p:nvGrpSpPr>
        <p:grpSpPr>
          <a:xfrm>
            <a:off x="-8526" y="0"/>
            <a:ext cx="9143660" cy="5155200"/>
            <a:chOff x="404150" y="0"/>
            <a:chExt cx="10133725" cy="5155200"/>
          </a:xfrm>
        </p:grpSpPr>
        <p:sp>
          <p:nvSpPr>
            <p:cNvPr id="172" name="Google Shape;172;p24"/>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4"/>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rotWithShape="1">
          <a:blip r:embed="rId2">
            <a:alphaModFix amt="4000"/>
          </a:blip>
          <a:srcRect t="9204" b="6113"/>
          <a:stretch/>
        </p:blipFill>
        <p:spPr>
          <a:xfrm flipH="1">
            <a:off x="0" y="-24924"/>
            <a:ext cx="9144003" cy="5168425"/>
          </a:xfrm>
          <a:prstGeom prst="rect">
            <a:avLst/>
          </a:prstGeom>
          <a:noFill/>
          <a:ln>
            <a:noFill/>
          </a:ln>
        </p:spPr>
      </p:pic>
      <p:sp>
        <p:nvSpPr>
          <p:cNvPr id="13" name="Google Shape;13;p3"/>
          <p:cNvSpPr txBox="1">
            <a:spLocks noGrp="1"/>
          </p:cNvSpPr>
          <p:nvPr>
            <p:ph type="title"/>
          </p:nvPr>
        </p:nvSpPr>
        <p:spPr>
          <a:xfrm>
            <a:off x="5506725" y="2346600"/>
            <a:ext cx="2685600" cy="1292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6148875" y="1504800"/>
            <a:ext cx="1401300" cy="8418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rotWithShape="1">
          <a:blip r:embed="rId2">
            <a:alphaModFix amt="30000"/>
          </a:blip>
          <a:srcRect t="9204" b="6113"/>
          <a:stretch/>
        </p:blipFill>
        <p:spPr>
          <a:xfrm>
            <a:off x="0" y="-24924"/>
            <a:ext cx="9144003" cy="5168425"/>
          </a:xfrm>
          <a:prstGeom prst="rect">
            <a:avLst/>
          </a:prstGeom>
          <a:noFill/>
          <a:ln>
            <a:noFill/>
          </a:ln>
        </p:spPr>
      </p:pic>
      <p:grpSp>
        <p:nvGrpSpPr>
          <p:cNvPr id="17" name="Google Shape;17;p4"/>
          <p:cNvGrpSpPr/>
          <p:nvPr/>
        </p:nvGrpSpPr>
        <p:grpSpPr>
          <a:xfrm>
            <a:off x="-8526" y="0"/>
            <a:ext cx="9143660" cy="5155200"/>
            <a:chOff x="404150" y="0"/>
            <a:chExt cx="10133725" cy="5155200"/>
          </a:xfrm>
        </p:grpSpPr>
        <p:sp>
          <p:nvSpPr>
            <p:cNvPr id="18" name="Google Shape;18;p4"/>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 name="Google Shape;21;p4"/>
          <p:cNvSpPr txBox="1">
            <a:spLocks noGrp="1"/>
          </p:cNvSpPr>
          <p:nvPr>
            <p:ph type="body" idx="1"/>
          </p:nvPr>
        </p:nvSpPr>
        <p:spPr>
          <a:xfrm>
            <a:off x="720000" y="1228675"/>
            <a:ext cx="7704000" cy="369000"/>
          </a:xfrm>
          <a:prstGeom prst="rect">
            <a:avLst/>
          </a:prstGeom>
        </p:spPr>
        <p:txBody>
          <a:bodyPr spcFirstLastPara="1" wrap="square" lIns="91425" tIns="91425" rIns="91425" bIns="91425" anchor="t" anchorCtr="0">
            <a:noAutofit/>
          </a:bodyPr>
          <a:lstStyle>
            <a:lvl1pPr marL="457200" lvl="0" indent="-317500" algn="ctr" rtl="0">
              <a:lnSpc>
                <a:spcPct val="115000"/>
              </a:lnSpc>
              <a:spcBef>
                <a:spcPts val="0"/>
              </a:spcBef>
              <a:spcAft>
                <a:spcPts val="0"/>
              </a:spcAft>
              <a:buSzPts val="1400"/>
              <a:buChar char="●"/>
              <a:defRPr/>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pic>
        <p:nvPicPr>
          <p:cNvPr id="23" name="Google Shape;23;p5"/>
          <p:cNvPicPr preferRelativeResize="0"/>
          <p:nvPr/>
        </p:nvPicPr>
        <p:blipFill rotWithShape="1">
          <a:blip r:embed="rId2">
            <a:alphaModFix amt="30000"/>
          </a:blip>
          <a:srcRect t="9204" b="6113"/>
          <a:stretch/>
        </p:blipFill>
        <p:spPr>
          <a:xfrm rot="10800000" flipH="1">
            <a:off x="0" y="-24924"/>
            <a:ext cx="9144003" cy="5168425"/>
          </a:xfrm>
          <a:prstGeom prst="rect">
            <a:avLst/>
          </a:prstGeom>
          <a:noFill/>
          <a:ln>
            <a:noFill/>
          </a:ln>
        </p:spPr>
      </p:pic>
      <p:grpSp>
        <p:nvGrpSpPr>
          <p:cNvPr id="24" name="Google Shape;24;p5"/>
          <p:cNvGrpSpPr/>
          <p:nvPr/>
        </p:nvGrpSpPr>
        <p:grpSpPr>
          <a:xfrm>
            <a:off x="-8526" y="0"/>
            <a:ext cx="9143660" cy="5155200"/>
            <a:chOff x="404150" y="0"/>
            <a:chExt cx="10133725" cy="5155200"/>
          </a:xfrm>
        </p:grpSpPr>
        <p:sp>
          <p:nvSpPr>
            <p:cNvPr id="25" name="Google Shape;25;p5"/>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5"/>
          <p:cNvSpPr txBox="1">
            <a:spLocks noGrp="1"/>
          </p:cNvSpPr>
          <p:nvPr>
            <p:ph type="subTitle" idx="1"/>
          </p:nvPr>
        </p:nvSpPr>
        <p:spPr>
          <a:xfrm>
            <a:off x="1697250" y="1576450"/>
            <a:ext cx="57495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28" name="Google Shape;28;p5"/>
          <p:cNvSpPr txBox="1">
            <a:spLocks noGrp="1"/>
          </p:cNvSpPr>
          <p:nvPr>
            <p:ph type="subTitle" idx="2"/>
          </p:nvPr>
        </p:nvSpPr>
        <p:spPr>
          <a:xfrm>
            <a:off x="1697250" y="3014550"/>
            <a:ext cx="5749500" cy="572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1pPr>
            <a:lvl2pPr lvl="1"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2pPr>
            <a:lvl3pPr lvl="2"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3pPr>
            <a:lvl4pPr lvl="3"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4pPr>
            <a:lvl5pPr lvl="4"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5pPr>
            <a:lvl6pPr lvl="5"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6pPr>
            <a:lvl7pPr lvl="6"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7pPr>
            <a:lvl8pPr lvl="7"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8pPr>
            <a:lvl9pPr lvl="8" algn="ctr" rtl="0">
              <a:lnSpc>
                <a:spcPct val="100000"/>
              </a:lnSpc>
              <a:spcBef>
                <a:spcPts val="0"/>
              </a:spcBef>
              <a:spcAft>
                <a:spcPts val="0"/>
              </a:spcAft>
              <a:buClr>
                <a:schemeClr val="accent1"/>
              </a:buClr>
              <a:buSzPts val="2400"/>
              <a:buFont typeface="Bakbak One"/>
              <a:buNone/>
              <a:defRPr sz="2400">
                <a:solidFill>
                  <a:schemeClr val="accent1"/>
                </a:solidFill>
                <a:latin typeface="Bakbak One"/>
                <a:ea typeface="Bakbak One"/>
                <a:cs typeface="Bakbak One"/>
                <a:sym typeface="Bakbak One"/>
              </a:defRPr>
            </a:lvl9pPr>
          </a:lstStyle>
          <a:p>
            <a:endParaRPr/>
          </a:p>
        </p:txBody>
      </p:sp>
      <p:sp>
        <p:nvSpPr>
          <p:cNvPr id="29" name="Google Shape;29;p5"/>
          <p:cNvSpPr txBox="1">
            <a:spLocks noGrp="1"/>
          </p:cNvSpPr>
          <p:nvPr>
            <p:ph type="subTitle" idx="3"/>
          </p:nvPr>
        </p:nvSpPr>
        <p:spPr>
          <a:xfrm>
            <a:off x="1697250" y="2038075"/>
            <a:ext cx="5749500" cy="72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 name="Google Shape;30;p5"/>
          <p:cNvSpPr txBox="1">
            <a:spLocks noGrp="1"/>
          </p:cNvSpPr>
          <p:nvPr>
            <p:ph type="subTitle" idx="4"/>
          </p:nvPr>
        </p:nvSpPr>
        <p:spPr>
          <a:xfrm>
            <a:off x="1697250" y="3476175"/>
            <a:ext cx="5749500" cy="727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 name="Google Shape;3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pic>
        <p:nvPicPr>
          <p:cNvPr id="33" name="Google Shape;33;p6"/>
          <p:cNvPicPr preferRelativeResize="0"/>
          <p:nvPr/>
        </p:nvPicPr>
        <p:blipFill rotWithShape="1">
          <a:blip r:embed="rId2">
            <a:alphaModFix amt="30000"/>
          </a:blip>
          <a:srcRect t="5460" b="10264"/>
          <a:stretch/>
        </p:blipFill>
        <p:spPr>
          <a:xfrm>
            <a:off x="0" y="0"/>
            <a:ext cx="9144003" cy="5143502"/>
          </a:xfrm>
          <a:prstGeom prst="rect">
            <a:avLst/>
          </a:prstGeom>
          <a:noFill/>
          <a:ln>
            <a:noFill/>
          </a:ln>
        </p:spPr>
      </p:pic>
      <p:grpSp>
        <p:nvGrpSpPr>
          <p:cNvPr id="34" name="Google Shape;34;p6"/>
          <p:cNvGrpSpPr/>
          <p:nvPr/>
        </p:nvGrpSpPr>
        <p:grpSpPr>
          <a:xfrm>
            <a:off x="-8526" y="0"/>
            <a:ext cx="9143660" cy="5155200"/>
            <a:chOff x="404150" y="0"/>
            <a:chExt cx="10133725" cy="5155200"/>
          </a:xfrm>
        </p:grpSpPr>
        <p:sp>
          <p:nvSpPr>
            <p:cNvPr id="35" name="Google Shape;35;p6"/>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5"/>
        <p:cNvGrpSpPr/>
        <p:nvPr/>
      </p:nvGrpSpPr>
      <p:grpSpPr>
        <a:xfrm>
          <a:off x="0" y="0"/>
          <a:ext cx="0" cy="0"/>
          <a:chOff x="0" y="0"/>
          <a:chExt cx="0" cy="0"/>
        </a:xfrm>
      </p:grpSpPr>
      <p:pic>
        <p:nvPicPr>
          <p:cNvPr id="46" name="Google Shape;46;p8"/>
          <p:cNvPicPr preferRelativeResize="0"/>
          <p:nvPr/>
        </p:nvPicPr>
        <p:blipFill rotWithShape="1">
          <a:blip r:embed="rId2">
            <a:alphaModFix amt="30000"/>
          </a:blip>
          <a:srcRect t="5460" b="10264"/>
          <a:stretch/>
        </p:blipFill>
        <p:spPr>
          <a:xfrm rot="10800000" flipH="1">
            <a:off x="0" y="0"/>
            <a:ext cx="9144003" cy="5143502"/>
          </a:xfrm>
          <a:prstGeom prst="rect">
            <a:avLst/>
          </a:prstGeom>
          <a:noFill/>
          <a:ln>
            <a:noFill/>
          </a:ln>
        </p:spPr>
      </p:pic>
      <p:grpSp>
        <p:nvGrpSpPr>
          <p:cNvPr id="47" name="Google Shape;47;p8"/>
          <p:cNvGrpSpPr/>
          <p:nvPr/>
        </p:nvGrpSpPr>
        <p:grpSpPr>
          <a:xfrm>
            <a:off x="-8526" y="0"/>
            <a:ext cx="9143660" cy="5155200"/>
            <a:chOff x="404150" y="0"/>
            <a:chExt cx="10133725" cy="5155200"/>
          </a:xfrm>
        </p:grpSpPr>
        <p:sp>
          <p:nvSpPr>
            <p:cNvPr id="48" name="Google Shape;48;p8"/>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8"/>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pic>
        <p:nvPicPr>
          <p:cNvPr id="52" name="Google Shape;52;p9"/>
          <p:cNvPicPr preferRelativeResize="0"/>
          <p:nvPr/>
        </p:nvPicPr>
        <p:blipFill rotWithShape="1">
          <a:blip r:embed="rId2">
            <a:alphaModFix amt="30000"/>
          </a:blip>
          <a:srcRect t="9033" b="6855"/>
          <a:stretch/>
        </p:blipFill>
        <p:spPr>
          <a:xfrm>
            <a:off x="-17400" y="0"/>
            <a:ext cx="9161400" cy="5143502"/>
          </a:xfrm>
          <a:prstGeom prst="rect">
            <a:avLst/>
          </a:prstGeom>
          <a:noFill/>
          <a:ln>
            <a:noFill/>
          </a:ln>
        </p:spPr>
      </p:pic>
      <p:grpSp>
        <p:nvGrpSpPr>
          <p:cNvPr id="53" name="Google Shape;53;p9"/>
          <p:cNvGrpSpPr/>
          <p:nvPr/>
        </p:nvGrpSpPr>
        <p:grpSpPr>
          <a:xfrm>
            <a:off x="-8526" y="0"/>
            <a:ext cx="9143660" cy="5155200"/>
            <a:chOff x="404150" y="0"/>
            <a:chExt cx="10133725" cy="5155200"/>
          </a:xfrm>
        </p:grpSpPr>
        <p:sp>
          <p:nvSpPr>
            <p:cNvPr id="54" name="Google Shape;54;p9"/>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9"/>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7" name="Google Shape;57;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160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4"/>
        <p:cNvGrpSpPr/>
        <p:nvPr/>
      </p:nvGrpSpPr>
      <p:grpSpPr>
        <a:xfrm>
          <a:off x="0" y="0"/>
          <a:ext cx="0" cy="0"/>
          <a:chOff x="0" y="0"/>
          <a:chExt cx="0" cy="0"/>
        </a:xfrm>
      </p:grpSpPr>
      <p:pic>
        <p:nvPicPr>
          <p:cNvPr id="65" name="Google Shape;65;p11"/>
          <p:cNvPicPr preferRelativeResize="0"/>
          <p:nvPr/>
        </p:nvPicPr>
        <p:blipFill rotWithShape="1">
          <a:blip r:embed="rId2">
            <a:alphaModFix amt="30000"/>
          </a:blip>
          <a:srcRect t="9033" b="6855"/>
          <a:stretch/>
        </p:blipFill>
        <p:spPr>
          <a:xfrm>
            <a:off x="-17400" y="0"/>
            <a:ext cx="9161400" cy="5143502"/>
          </a:xfrm>
          <a:prstGeom prst="rect">
            <a:avLst/>
          </a:prstGeom>
          <a:noFill/>
          <a:ln>
            <a:noFill/>
          </a:ln>
        </p:spPr>
      </p:pic>
      <p:grpSp>
        <p:nvGrpSpPr>
          <p:cNvPr id="66" name="Google Shape;66;p11"/>
          <p:cNvGrpSpPr/>
          <p:nvPr/>
        </p:nvGrpSpPr>
        <p:grpSpPr>
          <a:xfrm>
            <a:off x="-8526" y="0"/>
            <a:ext cx="9143660" cy="5155200"/>
            <a:chOff x="404150" y="0"/>
            <a:chExt cx="10133725" cy="5155200"/>
          </a:xfrm>
        </p:grpSpPr>
        <p:sp>
          <p:nvSpPr>
            <p:cNvPr id="67" name="Google Shape;67;p11"/>
            <p:cNvSpPr/>
            <p:nvPr/>
          </p:nvSpPr>
          <p:spPr>
            <a:xfrm rot="5400000">
              <a:off x="1226300"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p:nvPr/>
          </p:nvSpPr>
          <p:spPr>
            <a:xfrm rot="-5400000" flipH="1">
              <a:off x="4560525" y="-82215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11"/>
          <p:cNvSpPr txBox="1">
            <a:spLocks noGrp="1"/>
          </p:cNvSpPr>
          <p:nvPr>
            <p:ph type="title" hasCustomPrompt="1"/>
          </p:nvPr>
        </p:nvSpPr>
        <p:spPr>
          <a:xfrm>
            <a:off x="1284000" y="2782425"/>
            <a:ext cx="6576000" cy="11892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9600"/>
              <a:buNone/>
              <a:defRPr sz="6000">
                <a:solidFill>
                  <a:schemeClr val="lt1"/>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70" name="Google Shape;70;p11"/>
          <p:cNvSpPr txBox="1">
            <a:spLocks noGrp="1"/>
          </p:cNvSpPr>
          <p:nvPr>
            <p:ph type="subTitle" idx="1"/>
          </p:nvPr>
        </p:nvSpPr>
        <p:spPr>
          <a:xfrm>
            <a:off x="1284000" y="4215200"/>
            <a:ext cx="6576000" cy="39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7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Bakbak One"/>
              <a:buNone/>
              <a:defRPr sz="3500" b="1">
                <a:solidFill>
                  <a:schemeClr val="dk1"/>
                </a:solidFill>
                <a:latin typeface="Bakbak One"/>
                <a:ea typeface="Bakbak One"/>
                <a:cs typeface="Bakbak One"/>
                <a:sym typeface="Bakbak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1pPr>
            <a:lvl2pPr marL="914400" lvl="1" indent="-3048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2pPr>
            <a:lvl3pPr marL="1371600" lvl="2" indent="-3048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3pPr>
            <a:lvl4pPr marL="1828800" lvl="3" indent="-3048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4pPr>
            <a:lvl5pPr marL="2286000" lvl="4" indent="-3048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5pPr>
            <a:lvl6pPr marL="2743200" lvl="5" indent="-3048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6pPr>
            <a:lvl7pPr marL="3200400" lvl="6" indent="-3048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7pPr>
            <a:lvl8pPr marL="3657600" lvl="7" indent="-304800" rtl="0">
              <a:lnSpc>
                <a:spcPct val="100000"/>
              </a:lnSpc>
              <a:spcBef>
                <a:spcPts val="1600"/>
              </a:spcBef>
              <a:spcAft>
                <a:spcPts val="0"/>
              </a:spcAft>
              <a:buClr>
                <a:schemeClr val="dk1"/>
              </a:buClr>
              <a:buSzPts val="1200"/>
              <a:buFont typeface="Cabin"/>
              <a:buChar char="○"/>
              <a:defRPr sz="1200">
                <a:solidFill>
                  <a:schemeClr val="dk1"/>
                </a:solidFill>
                <a:latin typeface="Cabin"/>
                <a:ea typeface="Cabin"/>
                <a:cs typeface="Cabin"/>
                <a:sym typeface="Cabin"/>
              </a:defRPr>
            </a:lvl8pPr>
            <a:lvl9pPr marL="4114800" lvl="8" indent="-304800" rtl="0">
              <a:lnSpc>
                <a:spcPct val="100000"/>
              </a:lnSpc>
              <a:spcBef>
                <a:spcPts val="1600"/>
              </a:spcBef>
              <a:spcAft>
                <a:spcPts val="1600"/>
              </a:spcAft>
              <a:buClr>
                <a:schemeClr val="dk1"/>
              </a:buClr>
              <a:buSzPts val="1200"/>
              <a:buFont typeface="Cabin"/>
              <a:buChar char="■"/>
              <a:defRPr sz="1200">
                <a:solidFill>
                  <a:schemeClr val="dk1"/>
                </a:solidFill>
                <a:latin typeface="Cabin"/>
                <a:ea typeface="Cabin"/>
                <a:cs typeface="Cabin"/>
                <a:sym typeface="Cab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7" r:id="rId8"/>
    <p:sldLayoutId id="2147483658" r:id="rId9"/>
    <p:sldLayoutId id="2147483659" r:id="rId10"/>
    <p:sldLayoutId id="2147483660" r:id="rId11"/>
    <p:sldLayoutId id="2147483661" r:id="rId12"/>
    <p:sldLayoutId id="2147483663" r:id="rId13"/>
    <p:sldLayoutId id="2147483665" r:id="rId14"/>
    <p:sldLayoutId id="2147483667" r:id="rId15"/>
    <p:sldLayoutId id="2147483669" r:id="rId16"/>
    <p:sldLayoutId id="2147483670"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28"/>
          <p:cNvPicPr preferRelativeResize="0"/>
          <p:nvPr/>
        </p:nvPicPr>
        <p:blipFill rotWithShape="1">
          <a:blip r:embed="rId3">
            <a:alphaModFix/>
          </a:blip>
          <a:srcRect l="13415" t="1981" r="-25397" b="3651"/>
          <a:stretch/>
        </p:blipFill>
        <p:spPr>
          <a:xfrm>
            <a:off x="0" y="-1"/>
            <a:ext cx="9144003" cy="5143502"/>
          </a:xfrm>
          <a:prstGeom prst="rect">
            <a:avLst/>
          </a:prstGeom>
          <a:noFill/>
          <a:ln>
            <a:noFill/>
          </a:ln>
        </p:spPr>
      </p:pic>
      <p:sp>
        <p:nvSpPr>
          <p:cNvPr id="185" name="Google Shape;185;p28"/>
          <p:cNvSpPr/>
          <p:nvPr/>
        </p:nvSpPr>
        <p:spPr>
          <a:xfrm rot="5400000">
            <a:off x="3166650" y="-828000"/>
            <a:ext cx="5155200" cy="67995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8"/>
          <p:cNvSpPr txBox="1"/>
          <p:nvPr/>
        </p:nvSpPr>
        <p:spPr>
          <a:xfrm>
            <a:off x="3968850" y="1060921"/>
            <a:ext cx="4906926" cy="129263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600" b="1" dirty="0">
                <a:solidFill>
                  <a:schemeClr val="dk1"/>
                </a:solidFill>
                <a:latin typeface="Tahoma" panose="020B0604030504040204" pitchFamily="34" charset="0"/>
                <a:ea typeface="Tahoma" panose="020B0604030504040204" pitchFamily="34" charset="0"/>
                <a:cs typeface="Tahoma" panose="020B0604030504040204" pitchFamily="34" charset="0"/>
                <a:sym typeface="Bakbak One"/>
              </a:rPr>
              <a:t>APP HỖ TRỢ QUẢN LÝ ĐẶT MÓN</a:t>
            </a:r>
            <a:endParaRPr lang="en-US" sz="3600" dirty="0">
              <a:latin typeface="Tahoma" panose="020B0604030504040204" pitchFamily="34" charset="0"/>
              <a:ea typeface="Tahoma" panose="020B0604030504040204" pitchFamily="34" charset="0"/>
              <a:cs typeface="Tahoma" panose="020B0604030504040204" pitchFamily="34" charset="0"/>
              <a:sym typeface="Cabin"/>
            </a:endParaRPr>
          </a:p>
        </p:txBody>
      </p:sp>
      <p:sp>
        <p:nvSpPr>
          <p:cNvPr id="187" name="Google Shape;187;p28"/>
          <p:cNvSpPr txBox="1">
            <a:spLocks noGrp="1"/>
          </p:cNvSpPr>
          <p:nvPr>
            <p:ph type="subTitle" idx="1"/>
          </p:nvPr>
        </p:nvSpPr>
        <p:spPr>
          <a:xfrm>
            <a:off x="3968850" y="3734201"/>
            <a:ext cx="4434900" cy="40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GVHD :  </a:t>
            </a:r>
            <a:r>
              <a:rPr lang="en-US" dirty="0" err="1"/>
              <a:t>Nguyễn</a:t>
            </a:r>
            <a:r>
              <a:rPr lang="en-US" dirty="0"/>
              <a:t> </a:t>
            </a:r>
            <a:r>
              <a:rPr lang="en-US" dirty="0" err="1"/>
              <a:t>Thị</a:t>
            </a:r>
            <a:r>
              <a:rPr lang="en-US" dirty="0"/>
              <a:t> </a:t>
            </a:r>
            <a:r>
              <a:rPr lang="en-US" dirty="0" err="1"/>
              <a:t>Bích</a:t>
            </a:r>
            <a:r>
              <a:rPr lang="en-US" dirty="0"/>
              <a:t> </a:t>
            </a:r>
            <a:r>
              <a:rPr lang="en-US" dirty="0" err="1"/>
              <a:t>Ngân</a:t>
            </a:r>
            <a:endParaRPr dirty="0"/>
          </a:p>
        </p:txBody>
      </p:sp>
      <p:sp>
        <p:nvSpPr>
          <p:cNvPr id="188" name="Google Shape;188;p28"/>
          <p:cNvSpPr txBox="1">
            <a:spLocks noGrp="1"/>
          </p:cNvSpPr>
          <p:nvPr>
            <p:ph type="ctrTitle"/>
          </p:nvPr>
        </p:nvSpPr>
        <p:spPr>
          <a:xfrm>
            <a:off x="3968852" y="3353352"/>
            <a:ext cx="5175150" cy="528849"/>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US" sz="1800" dirty="0" err="1">
                <a:solidFill>
                  <a:schemeClr val="accent1"/>
                </a:solidFill>
                <a:latin typeface="Tahoma" panose="020B0604030504040204" pitchFamily="34" charset="0"/>
                <a:ea typeface="Tahoma" panose="020B0604030504040204" pitchFamily="34" charset="0"/>
                <a:cs typeface="Tahoma" panose="020B0604030504040204" pitchFamily="34" charset="0"/>
              </a:rPr>
              <a:t>Môn</a:t>
            </a:r>
            <a:r>
              <a:rPr lang="en-US" sz="1800" dirty="0">
                <a:solidFill>
                  <a:schemeClr val="accent1"/>
                </a:solidFill>
                <a:latin typeface="Tahoma" panose="020B0604030504040204" pitchFamily="34" charset="0"/>
                <a:ea typeface="Tahoma" panose="020B0604030504040204" pitchFamily="34" charset="0"/>
                <a:cs typeface="Tahoma" panose="020B0604030504040204" pitchFamily="34" charset="0"/>
              </a:rPr>
              <a:t> : </a:t>
            </a:r>
            <a:r>
              <a:rPr lang="en-US" sz="1800" dirty="0" err="1">
                <a:solidFill>
                  <a:schemeClr val="accent1"/>
                </a:solidFill>
                <a:latin typeface="Tahoma" panose="020B0604030504040204" pitchFamily="34" charset="0"/>
                <a:ea typeface="Tahoma" panose="020B0604030504040204" pitchFamily="34" charset="0"/>
                <a:cs typeface="Tahoma" panose="020B0604030504040204" pitchFamily="34" charset="0"/>
              </a:rPr>
              <a:t>Phát</a:t>
            </a:r>
            <a:r>
              <a:rPr lang="en-US" sz="1800" dirty="0">
                <a:solidFill>
                  <a:schemeClr val="accent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accent1"/>
                </a:solidFill>
                <a:latin typeface="Tahoma" panose="020B0604030504040204" pitchFamily="34" charset="0"/>
                <a:ea typeface="Tahoma" panose="020B0604030504040204" pitchFamily="34" charset="0"/>
                <a:cs typeface="Tahoma" panose="020B0604030504040204" pitchFamily="34" charset="0"/>
              </a:rPr>
              <a:t>Triển</a:t>
            </a:r>
            <a:r>
              <a:rPr lang="en-US" sz="1800" dirty="0">
                <a:solidFill>
                  <a:schemeClr val="accent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accent1"/>
                </a:solidFill>
                <a:latin typeface="Tahoma" panose="020B0604030504040204" pitchFamily="34" charset="0"/>
                <a:ea typeface="Tahoma" panose="020B0604030504040204" pitchFamily="34" charset="0"/>
                <a:cs typeface="Tahoma" panose="020B0604030504040204" pitchFamily="34" charset="0"/>
              </a:rPr>
              <a:t>Ứng</a:t>
            </a:r>
            <a:r>
              <a:rPr lang="en-US" sz="1800" dirty="0">
                <a:solidFill>
                  <a:schemeClr val="accent1"/>
                </a:solidFill>
                <a:latin typeface="Tahoma" panose="020B0604030504040204" pitchFamily="34" charset="0"/>
                <a:ea typeface="Tahoma" panose="020B0604030504040204" pitchFamily="34" charset="0"/>
                <a:cs typeface="Tahoma" panose="020B0604030504040204" pitchFamily="34" charset="0"/>
              </a:rPr>
              <a:t> </a:t>
            </a:r>
            <a:r>
              <a:rPr lang="en-US" sz="1800" dirty="0" err="1">
                <a:solidFill>
                  <a:schemeClr val="accent1"/>
                </a:solidFill>
                <a:latin typeface="Tahoma" panose="020B0604030504040204" pitchFamily="34" charset="0"/>
                <a:ea typeface="Tahoma" panose="020B0604030504040204" pitchFamily="34" charset="0"/>
                <a:cs typeface="Tahoma" panose="020B0604030504040204" pitchFamily="34" charset="0"/>
              </a:rPr>
              <a:t>Dụng</a:t>
            </a:r>
            <a:r>
              <a:rPr lang="en-US" sz="1800" dirty="0">
                <a:solidFill>
                  <a:schemeClr val="accent1"/>
                </a:solidFill>
                <a:latin typeface="Tahoma" panose="020B0604030504040204" pitchFamily="34" charset="0"/>
                <a:ea typeface="Tahoma" panose="020B0604030504040204" pitchFamily="34" charset="0"/>
                <a:cs typeface="Tahoma" panose="020B0604030504040204" pitchFamily="34" charset="0"/>
              </a:rPr>
              <a:t> Di </a:t>
            </a:r>
            <a:r>
              <a:rPr lang="en-US" sz="1800" dirty="0" err="1">
                <a:solidFill>
                  <a:schemeClr val="accent1"/>
                </a:solidFill>
                <a:latin typeface="Tahoma" panose="020B0604030504040204" pitchFamily="34" charset="0"/>
                <a:ea typeface="Tahoma" panose="020B0604030504040204" pitchFamily="34" charset="0"/>
                <a:cs typeface="Tahoma" panose="020B0604030504040204" pitchFamily="34" charset="0"/>
              </a:rPr>
              <a:t>Động</a:t>
            </a:r>
            <a:r>
              <a:rPr lang="en" sz="1800" dirty="0">
                <a:solidFill>
                  <a:schemeClr val="accent1"/>
                </a:solidFill>
                <a:latin typeface="Tahoma" panose="020B0604030504040204" pitchFamily="34" charset="0"/>
                <a:ea typeface="Tahoma" panose="020B0604030504040204" pitchFamily="34" charset="0"/>
                <a:cs typeface="Tahoma" panose="020B0604030504040204" pitchFamily="34" charset="0"/>
              </a:rPr>
              <a:t> </a:t>
            </a:r>
            <a:endParaRPr sz="1800" dirty="0">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Quy trình nghiệp vụ</a:t>
            </a:r>
            <a:endParaRPr dirty="0"/>
          </a:p>
        </p:txBody>
      </p:sp>
      <p:sp>
        <p:nvSpPr>
          <p:cNvPr id="2" name="TextBox 1">
            <a:extLst>
              <a:ext uri="{FF2B5EF4-FFF2-40B4-BE49-F238E27FC236}">
                <a16:creationId xmlns:a16="http://schemas.microsoft.com/office/drawing/2014/main" id="{E1E80901-2BF0-4455-9188-32CA096C88AA}"/>
              </a:ext>
            </a:extLst>
          </p:cNvPr>
          <p:cNvSpPr txBox="1"/>
          <p:nvPr/>
        </p:nvSpPr>
        <p:spPr>
          <a:xfrm>
            <a:off x="2279309" y="1520251"/>
            <a:ext cx="4962144" cy="2977738"/>
          </a:xfrm>
          <a:prstGeom prst="rect">
            <a:avLst/>
          </a:prstGeom>
          <a:noFill/>
        </p:spPr>
        <p:txBody>
          <a:bodyPr wrap="square" rtlCol="0">
            <a:spAutoFit/>
          </a:bodyPr>
          <a:lstStyle/>
          <a:p>
            <a:pPr marL="285750" marR="3810" indent="-285750" algn="ctr">
              <a:spcAft>
                <a:spcPts val="875"/>
              </a:spcAft>
              <a:buFont typeface="Wingdings" panose="05000000000000000000" pitchFamily="2" charset="2"/>
              <a:buChar char="Ø"/>
            </a:pPr>
            <a:r>
              <a:rPr lang="en-US" sz="1800" dirty="0">
                <a:solidFill>
                  <a:schemeClr val="tx1"/>
                </a:solidFill>
                <a:effectLst/>
                <a:latin typeface="Times New Roman" panose="02020603050405020304" pitchFamily="18" charset="0"/>
                <a:ea typeface="Times New Roman" panose="02020603050405020304" pitchFamily="18" charset="0"/>
              </a:rPr>
              <a:t>Khi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vào</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nhân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hướng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dẫn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vào</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bàn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yêu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cầu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ăn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thức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uống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nhân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ghi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nhận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số</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bàn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ngồi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yêu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cầu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Nhân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phục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vụ</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chuyển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danh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yêu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cầu</a:t>
            </a:r>
            <a:r>
              <a:rPr lang="en-US" sz="1800" dirty="0">
                <a:solidFill>
                  <a:schemeClr val="tx1"/>
                </a:solidFill>
                <a:effectLst/>
                <a:latin typeface="Times New Roman" panose="02020603050405020304" pitchFamily="18" charset="0"/>
                <a:ea typeface="Times New Roman" panose="02020603050405020304" pitchFamily="18" charset="0"/>
              </a:rPr>
              <a:t> sang </a:t>
            </a:r>
            <a:r>
              <a:rPr lang="en-US" sz="1800" dirty="0" err="1">
                <a:solidFill>
                  <a:schemeClr val="tx1"/>
                </a:solidFill>
                <a:effectLst/>
                <a:latin typeface="Times New Roman" panose="02020603050405020304" pitchFamily="18" charset="0"/>
                <a:ea typeface="Times New Roman" panose="02020603050405020304" pitchFamily="18" charset="0"/>
              </a:rPr>
              <a:t>bộ</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phận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bếp</a:t>
            </a:r>
            <a:r>
              <a:rPr lang="en-US" sz="1800" dirty="0">
                <a:solidFill>
                  <a:schemeClr val="tx1"/>
                </a:solidFill>
                <a:effectLst/>
                <a:latin typeface="Times New Roman" panose="02020603050405020304" pitchFamily="18" charset="0"/>
                <a:ea typeface="Times New Roman" panose="02020603050405020304" pitchFamily="18" charset="0"/>
              </a:rPr>
              <a:t>.  </a:t>
            </a:r>
          </a:p>
          <a:p>
            <a:pPr marL="285750" indent="-285750">
              <a:buFont typeface="Wingdings" panose="05000000000000000000" pitchFamily="2" charset="2"/>
              <a:buChar char="Ø"/>
            </a:pPr>
            <a:r>
              <a:rPr lang="en-US" sz="1800" dirty="0" err="1">
                <a:solidFill>
                  <a:schemeClr val="tx1"/>
                </a:solidFill>
                <a:effectLst/>
                <a:latin typeface="Times New Roman" panose="02020603050405020304" pitchFamily="18" charset="0"/>
                <a:ea typeface="Times New Roman" panose="02020603050405020304" pitchFamily="18" charset="0"/>
              </a:rPr>
              <a:t>Nếu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trong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quá</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trình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yêu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cầu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ăn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nhưng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tình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ăn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không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đủ</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điều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kiện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để</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phục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vụ</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thì</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yêu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cầu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chọn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endParaRPr lang="en-US" dirty="0">
              <a:solidFill>
                <a:schemeClr val="tx1"/>
              </a:solidFill>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9"/>
                                        </p:tgtEl>
                                        <p:attrNameLst>
                                          <p:attrName>style.visibility</p:attrName>
                                        </p:attrNameLst>
                                      </p:cBhvr>
                                      <p:to>
                                        <p:strVal val="visible"/>
                                      </p:to>
                                    </p:set>
                                    <p:animEffect transition="in" filter="fade">
                                      <p:cBhvr>
                                        <p:cTn id="7" dur="500"/>
                                        <p:tgtEl>
                                          <p:spTgt spid="28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9"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39"/>
          <p:cNvSpPr txBox="1">
            <a:spLocks noGrp="1"/>
          </p:cNvSpPr>
          <p:nvPr>
            <p:ph type="title"/>
          </p:nvPr>
        </p:nvSpPr>
        <p:spPr>
          <a:xfrm>
            <a:off x="348293" y="20425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Mô hình</a:t>
            </a:r>
            <a:br>
              <a:rPr lang="en" dirty="0"/>
            </a:br>
            <a:endParaRPr dirty="0"/>
          </a:p>
        </p:txBody>
      </p:sp>
      <p:grpSp>
        <p:nvGrpSpPr>
          <p:cNvPr id="4" name="Group 3">
            <a:extLst>
              <a:ext uri="{FF2B5EF4-FFF2-40B4-BE49-F238E27FC236}">
                <a16:creationId xmlns:a16="http://schemas.microsoft.com/office/drawing/2014/main" id="{80E4C005-637E-49E6-AB5F-DA075A907803}"/>
              </a:ext>
            </a:extLst>
          </p:cNvPr>
          <p:cNvGrpSpPr/>
          <p:nvPr/>
        </p:nvGrpSpPr>
        <p:grpSpPr>
          <a:xfrm>
            <a:off x="573360" y="958252"/>
            <a:ext cx="7997280" cy="3980995"/>
            <a:chOff x="0" y="0"/>
            <a:chExt cx="6019800" cy="2942590"/>
          </a:xfrm>
        </p:grpSpPr>
        <p:pic>
          <p:nvPicPr>
            <p:cNvPr id="5" name="Picture 4">
              <a:extLst>
                <a:ext uri="{FF2B5EF4-FFF2-40B4-BE49-F238E27FC236}">
                  <a16:creationId xmlns:a16="http://schemas.microsoft.com/office/drawing/2014/main" id="{797F1FA3-A71C-40EB-A3AF-EFB21B07DADE}"/>
                </a:ext>
              </a:extLst>
            </p:cNvPr>
            <p:cNvPicPr/>
            <p:nvPr/>
          </p:nvPicPr>
          <p:blipFill>
            <a:blip r:embed="rId3"/>
            <a:stretch>
              <a:fillRect/>
            </a:stretch>
          </p:blipFill>
          <p:spPr>
            <a:xfrm>
              <a:off x="2987675" y="0"/>
              <a:ext cx="3032125" cy="2942590"/>
            </a:xfrm>
            <a:prstGeom prst="rect">
              <a:avLst/>
            </a:prstGeom>
          </p:spPr>
        </p:pic>
        <p:pic>
          <p:nvPicPr>
            <p:cNvPr id="6" name="Picture 5">
              <a:extLst>
                <a:ext uri="{FF2B5EF4-FFF2-40B4-BE49-F238E27FC236}">
                  <a16:creationId xmlns:a16="http://schemas.microsoft.com/office/drawing/2014/main" id="{1E7FCC6D-118E-4248-8987-EDB8028ED3A7}"/>
                </a:ext>
              </a:extLst>
            </p:cNvPr>
            <p:cNvPicPr/>
            <p:nvPr/>
          </p:nvPicPr>
          <p:blipFill>
            <a:blip r:embed="rId4"/>
            <a:stretch>
              <a:fillRect/>
            </a:stretch>
          </p:blipFill>
          <p:spPr>
            <a:xfrm>
              <a:off x="0" y="481330"/>
              <a:ext cx="2508250" cy="1793875"/>
            </a:xfrm>
            <a:prstGeom prst="rect">
              <a:avLst/>
            </a:prstGeom>
          </p:spPr>
        </p:pic>
      </p:gr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0"/>
          <p:cNvSpPr txBox="1">
            <a:spLocks noGrp="1"/>
          </p:cNvSpPr>
          <p:nvPr>
            <p:ph type="title"/>
          </p:nvPr>
        </p:nvSpPr>
        <p:spPr>
          <a:xfrm>
            <a:off x="720000" y="31091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USE CASE</a:t>
            </a:r>
            <a:endParaRPr dirty="0"/>
          </a:p>
        </p:txBody>
      </p:sp>
      <p:pic>
        <p:nvPicPr>
          <p:cNvPr id="4" name="Picture 3">
            <a:extLst>
              <a:ext uri="{FF2B5EF4-FFF2-40B4-BE49-F238E27FC236}">
                <a16:creationId xmlns:a16="http://schemas.microsoft.com/office/drawing/2014/main" id="{1574EDA1-3B5A-48B5-96D9-ABC0AEC20783}"/>
              </a:ext>
            </a:extLst>
          </p:cNvPr>
          <p:cNvPicPr>
            <a:picLocks noChangeAspect="1"/>
          </p:cNvPicPr>
          <p:nvPr/>
        </p:nvPicPr>
        <p:blipFill>
          <a:blip r:embed="rId3"/>
          <a:stretch>
            <a:fillRect/>
          </a:stretch>
        </p:blipFill>
        <p:spPr>
          <a:xfrm>
            <a:off x="499094" y="1010291"/>
            <a:ext cx="8145812" cy="3934686"/>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BFB8-C72F-47D3-9D2C-A8E1AE8249D7}"/>
              </a:ext>
            </a:extLst>
          </p:cNvPr>
          <p:cNvSpPr>
            <a:spLocks noGrp="1"/>
          </p:cNvSpPr>
          <p:nvPr>
            <p:ph type="title"/>
          </p:nvPr>
        </p:nvSpPr>
        <p:spPr>
          <a:xfrm>
            <a:off x="1187356" y="1977150"/>
            <a:ext cx="7360128" cy="1189200"/>
          </a:xfrm>
        </p:spPr>
        <p:txBody>
          <a:bodyPr/>
          <a:lstStyle/>
          <a:p>
            <a:r>
              <a:rPr lang="en-US" dirty="0" err="1"/>
              <a:t>Quản</a:t>
            </a:r>
            <a:r>
              <a:rPr lang="en-US" dirty="0"/>
              <a:t> </a:t>
            </a:r>
            <a:r>
              <a:rPr lang="en-US" dirty="0" err="1"/>
              <a:t>lý</a:t>
            </a:r>
            <a:r>
              <a:rPr lang="en-US" dirty="0"/>
              <a:t> </a:t>
            </a:r>
            <a:r>
              <a:rPr lang="en-US" dirty="0" err="1"/>
              <a:t>thanh</a:t>
            </a:r>
            <a:r>
              <a:rPr lang="en-US" dirty="0"/>
              <a:t> </a:t>
            </a:r>
            <a:r>
              <a:rPr lang="en-US" dirty="0" err="1"/>
              <a:t>toán</a:t>
            </a:r>
            <a:endParaRPr lang="en-US" dirty="0"/>
          </a:p>
        </p:txBody>
      </p:sp>
    </p:spTree>
    <p:extLst>
      <p:ext uri="{BB962C8B-B14F-4D97-AF65-F5344CB8AC3E}">
        <p14:creationId xmlns:p14="http://schemas.microsoft.com/office/powerpoint/2010/main" val="32189717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Quy trình thanh toán</a:t>
            </a:r>
            <a:endParaRPr dirty="0"/>
          </a:p>
        </p:txBody>
      </p:sp>
      <p:sp>
        <p:nvSpPr>
          <p:cNvPr id="2" name="TextBox 1">
            <a:extLst>
              <a:ext uri="{FF2B5EF4-FFF2-40B4-BE49-F238E27FC236}">
                <a16:creationId xmlns:a16="http://schemas.microsoft.com/office/drawing/2014/main" id="{515459C1-270B-43A0-ACA8-86AE1AA42ECC}"/>
              </a:ext>
            </a:extLst>
          </p:cNvPr>
          <p:cNvSpPr txBox="1"/>
          <p:nvPr/>
        </p:nvSpPr>
        <p:spPr>
          <a:xfrm>
            <a:off x="1828800" y="1282155"/>
            <a:ext cx="5307981" cy="3416320"/>
          </a:xfrm>
          <a:prstGeom prst="rect">
            <a:avLst/>
          </a:prstGeom>
          <a:noFill/>
        </p:spPr>
        <p:txBody>
          <a:bodyPr wrap="square" rtlCol="0">
            <a:spAutoFit/>
          </a:bodyPr>
          <a:lstStyle/>
          <a:p>
            <a:pPr marL="285750" indent="-285750" algn="ctr">
              <a:buFont typeface="Wingdings" panose="05000000000000000000" pitchFamily="2" charset="2"/>
              <a:buChar char="Ø"/>
            </a:pPr>
            <a:r>
              <a:rPr lang="vi-VN" sz="1800" dirty="0">
                <a:solidFill>
                  <a:schemeClr val="tx1"/>
                </a:solidFill>
                <a:latin typeface="+mj-lt"/>
              </a:rPr>
              <a:t>Khi khách hàng yêu cầu tính tiền, nhân viên lập hóa đơn, kiểm tra các chi tiết trong hóa đơn (tên sản phẩm, số lượng, giá tiền…) và áp dụng khuyến mãi cho khách hàng nếu có.  Nếu chưa có thông tin khách hàng trên hệ thống, nhân viên  xin thông tin khách hàng và thêm thông tin khách hàng vào hệ thống. Khi đã có thông tin khách hàng, nhân viên in hóa đơn. hách hàng kiểm tra hoá đơn, nếu hoá đơn ghi nhận sai, khách hàng phản hồi lại với nhân viên. Nhân viên chỉnh sửa lại hoá đơn và in lại cho khách hàng. Nếu hoá đơn đúng, khách hàng thanh toán tiền. Nhân viên nhận tiền, gửi lại tiền thừa nếu có. </a:t>
            </a:r>
            <a:endParaRPr lang="en-US" sz="1800" dirty="0">
              <a:solidFill>
                <a:schemeClr val="tx1"/>
              </a:solidFill>
              <a:latin typeface="+mj-lt"/>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21"/>
                                        </p:tgtEl>
                                        <p:attrNameLst>
                                          <p:attrName>style.visibility</p:attrName>
                                        </p:attrNameLst>
                                      </p:cBhvr>
                                      <p:to>
                                        <p:strVal val="visible"/>
                                      </p:to>
                                    </p:set>
                                    <p:animEffect transition="in" filter="fade">
                                      <p:cBhvr>
                                        <p:cTn id="7" dur="500"/>
                                        <p:tgtEl>
                                          <p:spTgt spid="3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1" grpId="0"/>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Quản lý đặt bàn</a:t>
            </a:r>
            <a:endParaRPr dirty="0"/>
          </a:p>
        </p:txBody>
      </p:sp>
      <p:sp>
        <p:nvSpPr>
          <p:cNvPr id="2" name="TextBox 1">
            <a:extLst>
              <a:ext uri="{FF2B5EF4-FFF2-40B4-BE49-F238E27FC236}">
                <a16:creationId xmlns:a16="http://schemas.microsoft.com/office/drawing/2014/main" id="{947CBBC2-6CEA-4C0F-B089-7200A89CACE3}"/>
              </a:ext>
            </a:extLst>
          </p:cNvPr>
          <p:cNvSpPr txBox="1"/>
          <p:nvPr/>
        </p:nvSpPr>
        <p:spPr>
          <a:xfrm>
            <a:off x="1865972" y="1736616"/>
            <a:ext cx="5278244" cy="2246769"/>
          </a:xfrm>
          <a:prstGeom prst="rect">
            <a:avLst/>
          </a:prstGeom>
          <a:noFill/>
        </p:spPr>
        <p:txBody>
          <a:bodyPr wrap="square" rtlCol="0">
            <a:spAutoFit/>
          </a:bodyPr>
          <a:lstStyle/>
          <a:p>
            <a:pPr marL="285750" indent="-285750" algn="ctr">
              <a:buFont typeface="Wingdings" panose="05000000000000000000" pitchFamily="2" charset="2"/>
              <a:buChar char="Ø"/>
            </a:pPr>
            <a:r>
              <a:rPr lang="en-US" sz="1800" dirty="0">
                <a:solidFill>
                  <a:schemeClr val="tx1"/>
                </a:solidFill>
                <a:effectLst/>
                <a:latin typeface="Times New Roman" panose="02020603050405020304" pitchFamily="18" charset="0"/>
                <a:ea typeface="Times New Roman" panose="02020603050405020304" pitchFamily="18" charset="0"/>
              </a:rPr>
              <a:t>Khi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yêu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cầu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đặt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bàn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trước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nhân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sẽ</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tiếp</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nhận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yêu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cầu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của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sau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đó</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kiểm</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tình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bàn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xem</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còn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trống</a:t>
            </a:r>
            <a:r>
              <a:rPr lang="en-US" sz="1800" dirty="0">
                <a:solidFill>
                  <a:schemeClr val="tx1"/>
                </a:solidFill>
                <a:effectLst/>
                <a:latin typeface="Times New Roman" panose="02020603050405020304" pitchFamily="18" charset="0"/>
                <a:ea typeface="Times New Roman" panose="02020603050405020304" pitchFamily="18" charset="0"/>
              </a:rPr>
              <a:t> hay </a:t>
            </a:r>
            <a:r>
              <a:rPr lang="en-US" sz="1800" dirty="0" err="1">
                <a:solidFill>
                  <a:schemeClr val="tx1"/>
                </a:solidFill>
                <a:effectLst/>
                <a:latin typeface="Times New Roman" panose="02020603050405020304" pitchFamily="18" charset="0"/>
                <a:ea typeface="Times New Roman" panose="02020603050405020304" pitchFamily="18" charset="0"/>
              </a:rPr>
              <a:t>không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Nếu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trống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thì</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nhân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sẽ</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xin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thông</a:t>
            </a:r>
            <a:r>
              <a:rPr lang="en-US" sz="1800" dirty="0">
                <a:solidFill>
                  <a:schemeClr val="tx1"/>
                </a:solidFill>
                <a:effectLst/>
                <a:latin typeface="Times New Roman" panose="02020603050405020304" pitchFamily="18" charset="0"/>
                <a:ea typeface="Times New Roman" panose="02020603050405020304" pitchFamily="18" charset="0"/>
              </a:rPr>
              <a:t> tin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như</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họ</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số</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điện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thoại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thời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gian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lưu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vào</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hệ</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thống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Nếu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không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còn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bàn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trống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thì</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nhân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sẽ</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phản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hồi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cho</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được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biết</a:t>
            </a:r>
            <a:r>
              <a:rPr lang="en-US" sz="1800" dirty="0">
                <a:solidFill>
                  <a:schemeClr val="tx1"/>
                </a:solidFill>
                <a:effectLst/>
                <a:latin typeface="Times New Roman" panose="02020603050405020304" pitchFamily="18" charset="0"/>
                <a:ea typeface="Times New Roman" panose="02020603050405020304" pitchFamily="18" charset="0"/>
              </a:rPr>
              <a:t>. </a:t>
            </a:r>
          </a:p>
          <a:p>
            <a:pPr marL="285750" indent="-285750">
              <a:buFont typeface="Wingdings" panose="05000000000000000000" pitchFamily="2" charset="2"/>
              <a:buChar char="Ø"/>
            </a:pPr>
            <a:endParaRPr lang="en-US" dirty="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77"/>
                                        </p:tgtEl>
                                        <p:attrNameLst>
                                          <p:attrName>style.visibility</p:attrName>
                                        </p:attrNameLst>
                                      </p:cBhvr>
                                      <p:to>
                                        <p:strVal val="visible"/>
                                      </p:to>
                                    </p:set>
                                    <p:animEffect transition="in" filter="fade">
                                      <p:cBhvr>
                                        <p:cTn id="7" dur="500"/>
                                        <p:tgtEl>
                                          <p:spTgt spid="37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7" grpId="0"/>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D3AFB4-BD37-4A01-9BA1-7B1C0C9054BD}"/>
              </a:ext>
            </a:extLst>
          </p:cNvPr>
          <p:cNvSpPr>
            <a:spLocks noGrp="1"/>
          </p:cNvSpPr>
          <p:nvPr>
            <p:ph type="title"/>
          </p:nvPr>
        </p:nvSpPr>
        <p:spPr>
          <a:xfrm>
            <a:off x="5506724" y="2346600"/>
            <a:ext cx="3442203" cy="1292100"/>
          </a:xfrm>
        </p:spPr>
        <p:txBody>
          <a:bodyPr/>
          <a:lstStyle/>
          <a:p>
            <a:r>
              <a:rPr lang="en-US" dirty="0" err="1"/>
              <a:t>Ứng</a:t>
            </a:r>
            <a:r>
              <a:rPr lang="en-US" dirty="0"/>
              <a:t> </a:t>
            </a:r>
            <a:r>
              <a:rPr lang="en-US" dirty="0" err="1"/>
              <a:t>dụng</a:t>
            </a:r>
            <a:r>
              <a:rPr lang="en-US" dirty="0"/>
              <a:t> </a:t>
            </a:r>
            <a:r>
              <a:rPr lang="en-US" dirty="0" err="1"/>
              <a:t>hỗ</a:t>
            </a:r>
            <a:r>
              <a:rPr lang="en-US" dirty="0"/>
              <a:t> </a:t>
            </a:r>
            <a:r>
              <a:rPr lang="en-US" dirty="0" err="1"/>
              <a:t>trợ</a:t>
            </a:r>
            <a:r>
              <a:rPr lang="en-US" dirty="0"/>
              <a:t> </a:t>
            </a:r>
            <a:r>
              <a:rPr lang="en-US" dirty="0" err="1"/>
              <a:t>đặt</a:t>
            </a:r>
            <a:r>
              <a:rPr lang="en-US" dirty="0"/>
              <a:t> </a:t>
            </a:r>
            <a:r>
              <a:rPr lang="en-US" dirty="0" err="1"/>
              <a:t>món</a:t>
            </a:r>
            <a:endParaRPr lang="en-US" dirty="0"/>
          </a:p>
        </p:txBody>
      </p:sp>
      <p:sp>
        <p:nvSpPr>
          <p:cNvPr id="3" name="Title 2">
            <a:extLst>
              <a:ext uri="{FF2B5EF4-FFF2-40B4-BE49-F238E27FC236}">
                <a16:creationId xmlns:a16="http://schemas.microsoft.com/office/drawing/2014/main" id="{DCB6EF52-FD94-4005-B357-A1AE0CAC3718}"/>
              </a:ext>
            </a:extLst>
          </p:cNvPr>
          <p:cNvSpPr>
            <a:spLocks noGrp="1"/>
          </p:cNvSpPr>
          <p:nvPr>
            <p:ph type="title" idx="2"/>
          </p:nvPr>
        </p:nvSpPr>
        <p:spPr/>
        <p:txBody>
          <a:bodyPr/>
          <a:lstStyle/>
          <a:p>
            <a:r>
              <a:rPr lang="en-US" dirty="0"/>
              <a:t>3 </a:t>
            </a:r>
          </a:p>
        </p:txBody>
      </p:sp>
    </p:spTree>
    <p:extLst>
      <p:ext uri="{BB962C8B-B14F-4D97-AF65-F5344CB8AC3E}">
        <p14:creationId xmlns:p14="http://schemas.microsoft.com/office/powerpoint/2010/main" val="194911438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F3E4328-FE78-4FD0-8605-58C2A487164D}"/>
              </a:ext>
            </a:extLst>
          </p:cNvPr>
          <p:cNvSpPr txBox="1"/>
          <p:nvPr/>
        </p:nvSpPr>
        <p:spPr>
          <a:xfrm>
            <a:off x="865968" y="892308"/>
            <a:ext cx="3327744" cy="1415772"/>
          </a:xfrm>
          <a:prstGeom prst="rect">
            <a:avLst/>
          </a:prstGeom>
          <a:noFill/>
        </p:spPr>
        <p:txBody>
          <a:bodyPr wrap="square" rtlCol="0">
            <a:spAutoFit/>
          </a:bodyPr>
          <a:lstStyle/>
          <a:p>
            <a:pPr marL="285750" indent="-285750">
              <a:buFont typeface="Wingdings" panose="05000000000000000000" pitchFamily="2" charset="2"/>
              <a:buChar char="Ø"/>
            </a:pPr>
            <a:r>
              <a:rPr lang="en-US" sz="1800" b="1" dirty="0" err="1">
                <a:solidFill>
                  <a:schemeClr val="accent1"/>
                </a:solidFill>
                <a:effectLst/>
                <a:latin typeface="Times New Roman" panose="02020603050405020304" pitchFamily="18" charset="0"/>
                <a:ea typeface="Times New Roman" panose="02020603050405020304" pitchFamily="18" charset="0"/>
              </a:rPr>
              <a:t>Thông</a:t>
            </a:r>
            <a:r>
              <a:rPr lang="en-US" sz="1800" b="1" dirty="0">
                <a:solidFill>
                  <a:schemeClr val="accent1"/>
                </a:solidFill>
                <a:effectLst/>
                <a:latin typeface="Times New Roman" panose="02020603050405020304" pitchFamily="18" charset="0"/>
                <a:ea typeface="Times New Roman" panose="02020603050405020304" pitchFamily="18" charset="0"/>
              </a:rPr>
              <a:t> tin </a:t>
            </a:r>
            <a:r>
              <a:rPr lang="en-US" sz="1800" b="1" dirty="0" err="1">
                <a:solidFill>
                  <a:schemeClr val="accent1"/>
                </a:solidFill>
                <a:effectLst/>
                <a:latin typeface="Times New Roman" panose="02020603050405020304" pitchFamily="18" charset="0"/>
                <a:ea typeface="Times New Roman" panose="02020603050405020304" pitchFamily="18" charset="0"/>
              </a:rPr>
              <a:t>sản</a:t>
            </a:r>
            <a:r>
              <a:rPr lang="en-US" sz="1800" b="1" dirty="0">
                <a:solidFill>
                  <a:schemeClr val="accent1"/>
                </a:solidFill>
                <a:effectLst/>
                <a:latin typeface="Times New Roman" panose="02020603050405020304" pitchFamily="18" charset="0"/>
                <a:ea typeface="Times New Roman" panose="02020603050405020304" pitchFamily="18" charset="0"/>
              </a:rPr>
              <a:t> </a:t>
            </a:r>
            <a:r>
              <a:rPr lang="en-US" sz="1800" b="1" dirty="0" err="1">
                <a:solidFill>
                  <a:schemeClr val="accent1"/>
                </a:solidFill>
                <a:effectLst/>
                <a:latin typeface="Times New Roman" panose="02020603050405020304" pitchFamily="18" charset="0"/>
                <a:ea typeface="Times New Roman" panose="02020603050405020304" pitchFamily="18" charset="0"/>
              </a:rPr>
              <a:t>phẩm</a:t>
            </a:r>
            <a:r>
              <a:rPr lang="en-US" sz="1800" b="1" dirty="0">
                <a:solidFill>
                  <a:schemeClr val="accent1"/>
                </a:solidFill>
                <a:effectLst/>
                <a:latin typeface="Times New Roman" panose="02020603050405020304" pitchFamily="18" charset="0"/>
                <a:ea typeface="Times New Roman" panose="02020603050405020304" pitchFamily="18" charset="0"/>
              </a:rPr>
              <a:t>:</a:t>
            </a:r>
            <a:r>
              <a:rPr lang="en-US" sz="1800" dirty="0">
                <a:solidFill>
                  <a:schemeClr val="accent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sản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phẩm</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giá</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sản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phẩm</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mô</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sản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phẩm</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danh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mục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sản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phẩm</a:t>
            </a:r>
            <a:r>
              <a:rPr lang="en-US" sz="1800" dirty="0">
                <a:solidFill>
                  <a:schemeClr val="tx1"/>
                </a:solidFill>
                <a:effectLst/>
                <a:latin typeface="Times New Roman" panose="02020603050405020304" pitchFamily="18" charset="0"/>
                <a:ea typeface="Times New Roman" panose="02020603050405020304" pitchFamily="18" charset="0"/>
              </a:rPr>
              <a:t> , </a:t>
            </a:r>
            <a:r>
              <a:rPr lang="en-US" sz="1800" dirty="0" err="1">
                <a:solidFill>
                  <a:schemeClr val="tx1"/>
                </a:solidFill>
                <a:effectLst/>
                <a:latin typeface="Times New Roman" panose="02020603050405020304" pitchFamily="18" charset="0"/>
                <a:ea typeface="Times New Roman" panose="02020603050405020304" pitchFamily="18" charset="0"/>
              </a:rPr>
              <a:t>ảnh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số</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lượng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còn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lại</a:t>
            </a:r>
            <a:r>
              <a:rPr lang="en-US" sz="1800" dirty="0">
                <a:solidFill>
                  <a:schemeClr val="tx1"/>
                </a:solidFill>
                <a:effectLst/>
                <a:latin typeface="Times New Roman" panose="02020603050405020304" pitchFamily="18" charset="0"/>
                <a:ea typeface="Times New Roman" panose="02020603050405020304" pitchFamily="18" charset="0"/>
              </a:rPr>
              <a:t>. </a:t>
            </a:r>
          </a:p>
          <a:p>
            <a:endParaRPr lang="en-US" dirty="0"/>
          </a:p>
        </p:txBody>
      </p:sp>
      <p:sp>
        <p:nvSpPr>
          <p:cNvPr id="5" name="TextBox 4">
            <a:extLst>
              <a:ext uri="{FF2B5EF4-FFF2-40B4-BE49-F238E27FC236}">
                <a16:creationId xmlns:a16="http://schemas.microsoft.com/office/drawing/2014/main" id="{9818EDCB-5540-42A8-A5FE-A3BA8CE7C5E0}"/>
              </a:ext>
            </a:extLst>
          </p:cNvPr>
          <p:cNvSpPr txBox="1"/>
          <p:nvPr/>
        </p:nvSpPr>
        <p:spPr>
          <a:xfrm>
            <a:off x="4937760" y="934820"/>
            <a:ext cx="3193075" cy="1138773"/>
          </a:xfrm>
          <a:prstGeom prst="rect">
            <a:avLst/>
          </a:prstGeom>
          <a:noFill/>
        </p:spPr>
        <p:txBody>
          <a:bodyPr wrap="square" rtlCol="0">
            <a:spAutoFit/>
          </a:bodyPr>
          <a:lstStyle/>
          <a:p>
            <a:pPr marL="285750" indent="-285750">
              <a:buFont typeface="Wingdings" panose="05000000000000000000" pitchFamily="2" charset="2"/>
              <a:buChar char="Ø"/>
            </a:pPr>
            <a:r>
              <a:rPr lang="en-US" sz="1800" b="1" dirty="0" err="1">
                <a:solidFill>
                  <a:schemeClr val="accent1"/>
                </a:solidFill>
                <a:effectLst/>
                <a:latin typeface="Times New Roman" panose="02020603050405020304" pitchFamily="18" charset="0"/>
                <a:ea typeface="Times New Roman" panose="02020603050405020304" pitchFamily="18" charset="0"/>
              </a:rPr>
              <a:t>Thông</a:t>
            </a:r>
            <a:r>
              <a:rPr lang="en-US" sz="1800" b="1" dirty="0">
                <a:solidFill>
                  <a:schemeClr val="accent1"/>
                </a:solidFill>
                <a:effectLst/>
                <a:latin typeface="Times New Roman" panose="02020603050405020304" pitchFamily="18" charset="0"/>
                <a:ea typeface="Times New Roman" panose="02020603050405020304" pitchFamily="18" charset="0"/>
              </a:rPr>
              <a:t> tin </a:t>
            </a:r>
            <a:r>
              <a:rPr lang="en-US" sz="1800" b="1" dirty="0" err="1">
                <a:solidFill>
                  <a:schemeClr val="accent1"/>
                </a:solidFill>
                <a:effectLst/>
                <a:latin typeface="Times New Roman" panose="02020603050405020304" pitchFamily="18" charset="0"/>
                <a:ea typeface="Times New Roman" panose="02020603050405020304" pitchFamily="18" charset="0"/>
              </a:rPr>
              <a:t>khách</a:t>
            </a:r>
            <a:r>
              <a:rPr lang="en-US" sz="1800" b="1" dirty="0">
                <a:solidFill>
                  <a:schemeClr val="accent1"/>
                </a:solidFill>
                <a:effectLst/>
                <a:latin typeface="Times New Roman" panose="02020603050405020304" pitchFamily="18" charset="0"/>
                <a:ea typeface="Times New Roman" panose="02020603050405020304" pitchFamily="18" charset="0"/>
              </a:rPr>
              <a:t> </a:t>
            </a:r>
            <a:r>
              <a:rPr lang="en-US" sz="1800" b="1" dirty="0" err="1">
                <a:solidFill>
                  <a:schemeClr val="accent1"/>
                </a:solidFill>
                <a:effectLst/>
                <a:latin typeface="Times New Roman" panose="02020603050405020304" pitchFamily="18" charset="0"/>
                <a:ea typeface="Times New Roman" panose="02020603050405020304" pitchFamily="18" charset="0"/>
              </a:rPr>
              <a:t>hàng</a:t>
            </a:r>
            <a:r>
              <a:rPr lang="en-US" sz="1800" dirty="0">
                <a:solidFill>
                  <a:schemeClr val="accent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số</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điện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thoại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địa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chỉ</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lịch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sử</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đơn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thanh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toán</a:t>
            </a:r>
            <a:r>
              <a:rPr lang="en-US" sz="1800" dirty="0">
                <a:solidFill>
                  <a:schemeClr val="tx1"/>
                </a:solidFill>
                <a:effectLst/>
                <a:latin typeface="Times New Roman" panose="02020603050405020304" pitchFamily="18" charset="0"/>
                <a:ea typeface="Times New Roman" panose="02020603050405020304" pitchFamily="18" charset="0"/>
              </a:rPr>
              <a:t>. </a:t>
            </a:r>
          </a:p>
          <a:p>
            <a:endParaRPr lang="en-US" dirty="0"/>
          </a:p>
        </p:txBody>
      </p:sp>
      <p:sp>
        <p:nvSpPr>
          <p:cNvPr id="6" name="TextBox 5">
            <a:extLst>
              <a:ext uri="{FF2B5EF4-FFF2-40B4-BE49-F238E27FC236}">
                <a16:creationId xmlns:a16="http://schemas.microsoft.com/office/drawing/2014/main" id="{BD184B8F-B1ED-4980-B1C6-39E29F98F000}"/>
              </a:ext>
            </a:extLst>
          </p:cNvPr>
          <p:cNvSpPr txBox="1"/>
          <p:nvPr/>
        </p:nvSpPr>
        <p:spPr>
          <a:xfrm>
            <a:off x="865968" y="2308080"/>
            <a:ext cx="3193077" cy="1415772"/>
          </a:xfrm>
          <a:prstGeom prst="rect">
            <a:avLst/>
          </a:prstGeom>
          <a:noFill/>
        </p:spPr>
        <p:txBody>
          <a:bodyPr wrap="square" rtlCol="0">
            <a:spAutoFit/>
          </a:bodyPr>
          <a:lstStyle/>
          <a:p>
            <a:pPr marL="285750" indent="-285750">
              <a:buFont typeface="Wingdings" panose="05000000000000000000" pitchFamily="2" charset="2"/>
              <a:buChar char="Ø"/>
            </a:pPr>
            <a:r>
              <a:rPr lang="en-US" sz="1800" b="1" dirty="0" err="1">
                <a:solidFill>
                  <a:schemeClr val="accent1"/>
                </a:solidFill>
                <a:effectLst/>
                <a:latin typeface="Times New Roman" panose="02020603050405020304" pitchFamily="18" charset="0"/>
                <a:ea typeface="Times New Roman" panose="02020603050405020304" pitchFamily="18" charset="0"/>
              </a:rPr>
              <a:t>Thông</a:t>
            </a:r>
            <a:r>
              <a:rPr lang="en-US" sz="1800" b="1" dirty="0">
                <a:solidFill>
                  <a:schemeClr val="accent1"/>
                </a:solidFill>
                <a:effectLst/>
                <a:latin typeface="Times New Roman" panose="02020603050405020304" pitchFamily="18" charset="0"/>
                <a:ea typeface="Times New Roman" panose="02020603050405020304" pitchFamily="18" charset="0"/>
              </a:rPr>
              <a:t> tin </a:t>
            </a:r>
            <a:r>
              <a:rPr lang="en-US" sz="1800" b="1" dirty="0" err="1">
                <a:solidFill>
                  <a:schemeClr val="accent1"/>
                </a:solidFill>
                <a:effectLst/>
                <a:latin typeface="Times New Roman" panose="02020603050405020304" pitchFamily="18" charset="0"/>
                <a:ea typeface="Times New Roman" panose="02020603050405020304" pitchFamily="18" charset="0"/>
              </a:rPr>
              <a:t>tài</a:t>
            </a:r>
            <a:r>
              <a:rPr lang="en-US" sz="1800" b="1" dirty="0">
                <a:solidFill>
                  <a:schemeClr val="accent1"/>
                </a:solidFill>
                <a:effectLst/>
                <a:latin typeface="Times New Roman" panose="02020603050405020304" pitchFamily="18" charset="0"/>
                <a:ea typeface="Times New Roman" panose="02020603050405020304" pitchFamily="18" charset="0"/>
              </a:rPr>
              <a:t> </a:t>
            </a:r>
            <a:r>
              <a:rPr lang="en-US" sz="1800" b="1" dirty="0" err="1">
                <a:solidFill>
                  <a:schemeClr val="accent1"/>
                </a:solidFill>
                <a:effectLst/>
                <a:latin typeface="Times New Roman" panose="02020603050405020304" pitchFamily="18" charset="0"/>
                <a:ea typeface="Times New Roman" panose="02020603050405020304" pitchFamily="18" charset="0"/>
              </a:rPr>
              <a:t>khoản</a:t>
            </a:r>
            <a:r>
              <a:rPr lang="en-US" sz="1800" b="1" dirty="0">
                <a:solidFill>
                  <a:schemeClr val="accent1"/>
                </a:solidFill>
                <a:effectLst/>
                <a:latin typeface="Times New Roman" panose="02020603050405020304" pitchFamily="18" charset="0"/>
                <a:ea typeface="Times New Roman" panose="02020603050405020304" pitchFamily="18" charset="0"/>
              </a:rPr>
              <a:t> </a:t>
            </a:r>
            <a:r>
              <a:rPr lang="en-US" sz="1800" b="1" dirty="0" err="1">
                <a:solidFill>
                  <a:schemeClr val="accent1"/>
                </a:solidFill>
                <a:effectLst/>
                <a:latin typeface="Times New Roman" panose="02020603050405020304" pitchFamily="18" charset="0"/>
                <a:ea typeface="Times New Roman" panose="02020603050405020304" pitchFamily="18" charset="0"/>
              </a:rPr>
              <a:t>của</a:t>
            </a:r>
            <a:r>
              <a:rPr lang="en-US" sz="1800" b="1" dirty="0">
                <a:solidFill>
                  <a:schemeClr val="accent1"/>
                </a:solidFill>
                <a:effectLst/>
                <a:latin typeface="Times New Roman" panose="02020603050405020304" pitchFamily="18" charset="0"/>
                <a:ea typeface="Times New Roman" panose="02020603050405020304" pitchFamily="18" charset="0"/>
              </a:rPr>
              <a:t> </a:t>
            </a:r>
            <a:r>
              <a:rPr lang="en-US" sz="1800" b="1" dirty="0" err="1">
                <a:solidFill>
                  <a:schemeClr val="accent1"/>
                </a:solidFill>
                <a:effectLst/>
                <a:latin typeface="Times New Roman" panose="02020603050405020304" pitchFamily="18" charset="0"/>
                <a:ea typeface="Times New Roman" panose="02020603050405020304" pitchFamily="18" charset="0"/>
              </a:rPr>
              <a:t>người</a:t>
            </a:r>
            <a:r>
              <a:rPr lang="en-US" sz="1800" b="1" dirty="0">
                <a:solidFill>
                  <a:schemeClr val="accent1"/>
                </a:solidFill>
                <a:effectLst/>
                <a:latin typeface="Times New Roman" panose="02020603050405020304" pitchFamily="18" charset="0"/>
                <a:ea typeface="Times New Roman" panose="02020603050405020304" pitchFamily="18" charset="0"/>
              </a:rPr>
              <a:t> </a:t>
            </a:r>
            <a:r>
              <a:rPr lang="en-US" sz="1800" b="1" dirty="0" err="1">
                <a:solidFill>
                  <a:schemeClr val="accent1"/>
                </a:solidFill>
                <a:effectLst/>
                <a:latin typeface="Times New Roman" panose="02020603050405020304" pitchFamily="18" charset="0"/>
                <a:ea typeface="Times New Roman" panose="02020603050405020304" pitchFamily="18" charset="0"/>
              </a:rPr>
              <a:t>dùng</a:t>
            </a:r>
            <a:r>
              <a:rPr lang="en-US" sz="1800" b="1" dirty="0">
                <a:solidFill>
                  <a:schemeClr val="accent1"/>
                </a:solidFill>
                <a:effectLst/>
                <a:latin typeface="Times New Roman" panose="02020603050405020304" pitchFamily="18" charset="0"/>
                <a:ea typeface="Times New Roman" panose="02020603050405020304" pitchFamily="18" charset="0"/>
              </a:rPr>
              <a:t>:</a:t>
            </a:r>
            <a:r>
              <a:rPr lang="en-US" sz="1800" dirty="0">
                <a:solidFill>
                  <a:schemeClr val="accent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Lưu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trữ</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đăng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nhập</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mật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khẩu</a:t>
            </a:r>
            <a:r>
              <a:rPr lang="en-US" sz="1800" dirty="0">
                <a:solidFill>
                  <a:schemeClr val="tx1"/>
                </a:solidFill>
                <a:effectLst/>
                <a:latin typeface="Times New Roman" panose="02020603050405020304" pitchFamily="18" charset="0"/>
                <a:ea typeface="Times New Roman" panose="02020603050405020304" pitchFamily="18" charset="0"/>
              </a:rPr>
              <a:t>, email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thông</a:t>
            </a:r>
            <a:r>
              <a:rPr lang="en-US" sz="1800" dirty="0">
                <a:solidFill>
                  <a:schemeClr val="tx1"/>
                </a:solidFill>
                <a:effectLst/>
                <a:latin typeface="Times New Roman" panose="02020603050405020304" pitchFamily="18" charset="0"/>
                <a:ea typeface="Times New Roman" panose="02020603050405020304" pitchFamily="18" charset="0"/>
              </a:rPr>
              <a:t> tin </a:t>
            </a:r>
            <a:r>
              <a:rPr lang="en-US" sz="1800" dirty="0" err="1">
                <a:solidFill>
                  <a:schemeClr val="tx1"/>
                </a:solidFill>
                <a:effectLst/>
                <a:latin typeface="Times New Roman" panose="02020603050405020304" pitchFamily="18" charset="0"/>
                <a:ea typeface="Times New Roman" panose="02020603050405020304" pitchFamily="18" charset="0"/>
              </a:rPr>
              <a:t>thanh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toán</a:t>
            </a:r>
            <a:r>
              <a:rPr lang="en-US" sz="1800" dirty="0">
                <a:solidFill>
                  <a:schemeClr val="tx1"/>
                </a:solidFill>
                <a:effectLst/>
                <a:latin typeface="Times New Roman" panose="02020603050405020304" pitchFamily="18" charset="0"/>
                <a:ea typeface="Times New Roman" panose="02020603050405020304" pitchFamily="18" charset="0"/>
              </a:rPr>
              <a:t>. </a:t>
            </a:r>
          </a:p>
          <a:p>
            <a:endParaRPr lang="en-US" dirty="0"/>
          </a:p>
        </p:txBody>
      </p:sp>
      <p:sp>
        <p:nvSpPr>
          <p:cNvPr id="7" name="TextBox 6">
            <a:extLst>
              <a:ext uri="{FF2B5EF4-FFF2-40B4-BE49-F238E27FC236}">
                <a16:creationId xmlns:a16="http://schemas.microsoft.com/office/drawing/2014/main" id="{0902659F-B19B-449A-B7A9-1B999D6802CE}"/>
              </a:ext>
            </a:extLst>
          </p:cNvPr>
          <p:cNvSpPr txBox="1"/>
          <p:nvPr/>
        </p:nvSpPr>
        <p:spPr>
          <a:xfrm>
            <a:off x="1011936" y="3826263"/>
            <a:ext cx="2742308" cy="1138773"/>
          </a:xfrm>
          <a:prstGeom prst="rect">
            <a:avLst/>
          </a:prstGeom>
          <a:noFill/>
        </p:spPr>
        <p:txBody>
          <a:bodyPr wrap="square" rtlCol="0">
            <a:spAutoFit/>
          </a:bodyPr>
          <a:lstStyle/>
          <a:p>
            <a:pPr marL="285750" indent="-285750">
              <a:buFont typeface="Wingdings" panose="05000000000000000000" pitchFamily="2" charset="2"/>
              <a:buChar char="Ø"/>
            </a:pPr>
            <a:r>
              <a:rPr lang="en-US" sz="1800" b="1" dirty="0" err="1">
                <a:solidFill>
                  <a:schemeClr val="accent1"/>
                </a:solidFill>
                <a:effectLst/>
                <a:latin typeface="Times New Roman" panose="02020603050405020304" pitchFamily="18" charset="0"/>
                <a:ea typeface="Times New Roman" panose="02020603050405020304" pitchFamily="18" charset="0"/>
              </a:rPr>
              <a:t>Thông</a:t>
            </a:r>
            <a:r>
              <a:rPr lang="en-US" sz="1800" b="1" dirty="0">
                <a:solidFill>
                  <a:schemeClr val="accent1"/>
                </a:solidFill>
                <a:effectLst/>
                <a:latin typeface="Times New Roman" panose="02020603050405020304" pitchFamily="18" charset="0"/>
                <a:ea typeface="Times New Roman" panose="02020603050405020304" pitchFamily="18" charset="0"/>
              </a:rPr>
              <a:t> tin </a:t>
            </a:r>
            <a:r>
              <a:rPr lang="en-US" sz="1800" b="1" dirty="0" err="1">
                <a:solidFill>
                  <a:schemeClr val="accent1"/>
                </a:solidFill>
                <a:effectLst/>
                <a:latin typeface="Times New Roman" panose="02020603050405020304" pitchFamily="18" charset="0"/>
                <a:ea typeface="Times New Roman" panose="02020603050405020304" pitchFamily="18" charset="0"/>
              </a:rPr>
              <a:t>về</a:t>
            </a:r>
            <a:r>
              <a:rPr lang="en-US" sz="1800" b="1" dirty="0">
                <a:solidFill>
                  <a:schemeClr val="accent1"/>
                </a:solidFill>
                <a:effectLst/>
                <a:latin typeface="Times New Roman" panose="02020603050405020304" pitchFamily="18" charset="0"/>
                <a:ea typeface="Times New Roman" panose="02020603050405020304" pitchFamily="18" charset="0"/>
              </a:rPr>
              <a:t> </a:t>
            </a:r>
            <a:r>
              <a:rPr lang="en-US" sz="1800" b="1" dirty="0" err="1">
                <a:solidFill>
                  <a:schemeClr val="accent1"/>
                </a:solidFill>
                <a:effectLst/>
                <a:latin typeface="Times New Roman" panose="02020603050405020304" pitchFamily="18" charset="0"/>
                <a:ea typeface="Times New Roman" panose="02020603050405020304" pitchFamily="18" charset="0"/>
              </a:rPr>
              <a:t>bàn</a:t>
            </a:r>
            <a:r>
              <a:rPr lang="en-US" sz="1800" b="1" dirty="0">
                <a:solidFill>
                  <a:schemeClr val="accent1"/>
                </a:solidFill>
                <a:effectLst/>
                <a:latin typeface="Times New Roman" panose="02020603050405020304" pitchFamily="18" charset="0"/>
                <a:ea typeface="Times New Roman" panose="02020603050405020304" pitchFamily="18" charset="0"/>
              </a:rPr>
              <a:t> </a:t>
            </a:r>
            <a:r>
              <a:rPr lang="en-US" sz="1800" b="1" dirty="0" err="1">
                <a:solidFill>
                  <a:schemeClr val="accent1"/>
                </a:solidFill>
                <a:effectLst/>
                <a:latin typeface="Times New Roman" panose="02020603050405020304" pitchFamily="18" charset="0"/>
                <a:ea typeface="Times New Roman" panose="02020603050405020304" pitchFamily="18" charset="0"/>
              </a:rPr>
              <a:t>ăn</a:t>
            </a:r>
            <a:r>
              <a:rPr lang="en-US" sz="1800" b="1" dirty="0">
                <a:solidFill>
                  <a:schemeClr val="accent1"/>
                </a:solidFill>
                <a:effectLst/>
                <a:latin typeface="Times New Roman" panose="02020603050405020304" pitchFamily="18" charset="0"/>
                <a:ea typeface="Times New Roman" panose="02020603050405020304" pitchFamily="18" charset="0"/>
              </a:rPr>
              <a:t>:</a:t>
            </a:r>
            <a:r>
              <a:rPr lang="en-US" sz="1800" dirty="0">
                <a:solidFill>
                  <a:schemeClr val="accent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số</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bàn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số</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ghế</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của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từng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bàn</a:t>
            </a:r>
            <a:r>
              <a:rPr lang="en-US" sz="1800" dirty="0">
                <a:solidFill>
                  <a:schemeClr val="tx1"/>
                </a:solidFill>
                <a:effectLst/>
                <a:latin typeface="Times New Roman" panose="02020603050405020304" pitchFamily="18" charset="0"/>
                <a:ea typeface="Times New Roman" panose="02020603050405020304" pitchFamily="18" charset="0"/>
              </a:rPr>
              <a:t>. </a:t>
            </a:r>
          </a:p>
          <a:p>
            <a:endParaRPr lang="en-US" dirty="0"/>
          </a:p>
        </p:txBody>
      </p:sp>
      <p:sp>
        <p:nvSpPr>
          <p:cNvPr id="8" name="TextBox 7">
            <a:extLst>
              <a:ext uri="{FF2B5EF4-FFF2-40B4-BE49-F238E27FC236}">
                <a16:creationId xmlns:a16="http://schemas.microsoft.com/office/drawing/2014/main" id="{7A2BCAE2-8766-44CB-B976-8EB611656049}"/>
              </a:ext>
            </a:extLst>
          </p:cNvPr>
          <p:cNvSpPr txBox="1"/>
          <p:nvPr/>
        </p:nvSpPr>
        <p:spPr>
          <a:xfrm>
            <a:off x="4937760" y="1957398"/>
            <a:ext cx="3486240" cy="1969770"/>
          </a:xfrm>
          <a:prstGeom prst="rect">
            <a:avLst/>
          </a:prstGeom>
          <a:noFill/>
        </p:spPr>
        <p:txBody>
          <a:bodyPr wrap="square" rtlCol="0">
            <a:spAutoFit/>
          </a:bodyPr>
          <a:lstStyle/>
          <a:p>
            <a:pPr marL="285750" indent="-285750">
              <a:buFont typeface="Wingdings" panose="05000000000000000000" pitchFamily="2" charset="2"/>
              <a:buChar char="Ø"/>
            </a:pPr>
            <a:r>
              <a:rPr lang="en-US" sz="1800" b="1" dirty="0" err="1">
                <a:solidFill>
                  <a:schemeClr val="accent1"/>
                </a:solidFill>
                <a:effectLst/>
                <a:latin typeface="Times New Roman" panose="02020603050405020304" pitchFamily="18" charset="0"/>
                <a:ea typeface="Times New Roman" panose="02020603050405020304" pitchFamily="18" charset="0"/>
              </a:rPr>
              <a:t>Thông</a:t>
            </a:r>
            <a:r>
              <a:rPr lang="en-US" sz="1800" b="1" dirty="0">
                <a:solidFill>
                  <a:schemeClr val="accent1"/>
                </a:solidFill>
                <a:effectLst/>
                <a:latin typeface="Times New Roman" panose="02020603050405020304" pitchFamily="18" charset="0"/>
                <a:ea typeface="Times New Roman" panose="02020603050405020304" pitchFamily="18" charset="0"/>
              </a:rPr>
              <a:t> tin </a:t>
            </a:r>
            <a:r>
              <a:rPr lang="en-US" sz="1800" b="1" dirty="0" err="1">
                <a:solidFill>
                  <a:schemeClr val="accent1"/>
                </a:solidFill>
                <a:effectLst/>
                <a:latin typeface="Times New Roman" panose="02020603050405020304" pitchFamily="18" charset="0"/>
                <a:ea typeface="Times New Roman" panose="02020603050405020304" pitchFamily="18" charset="0"/>
              </a:rPr>
              <a:t>đặt</a:t>
            </a:r>
            <a:r>
              <a:rPr lang="en-US" sz="1800" b="1" dirty="0">
                <a:solidFill>
                  <a:schemeClr val="accent1"/>
                </a:solidFill>
                <a:effectLst/>
                <a:latin typeface="Times New Roman" panose="02020603050405020304" pitchFamily="18" charset="0"/>
                <a:ea typeface="Times New Roman" panose="02020603050405020304" pitchFamily="18" charset="0"/>
              </a:rPr>
              <a:t> </a:t>
            </a:r>
            <a:r>
              <a:rPr lang="en-US" sz="1800" b="1" dirty="0" err="1">
                <a:solidFill>
                  <a:schemeClr val="accent1"/>
                </a:solidFill>
                <a:effectLst/>
                <a:latin typeface="Times New Roman" panose="02020603050405020304" pitchFamily="18" charset="0"/>
                <a:ea typeface="Times New Roman" panose="02020603050405020304" pitchFamily="18" charset="0"/>
              </a:rPr>
              <a:t>bàn</a:t>
            </a:r>
            <a:r>
              <a:rPr lang="en-US" sz="1800" b="1" dirty="0">
                <a:solidFill>
                  <a:schemeClr val="accent1"/>
                </a:solidFill>
                <a:effectLst/>
                <a:latin typeface="Times New Roman" panose="02020603050405020304" pitchFamily="18" charset="0"/>
                <a:ea typeface="Times New Roman" panose="02020603050405020304" pitchFamily="18" charset="0"/>
              </a:rPr>
              <a:t>:</a:t>
            </a:r>
            <a:r>
              <a:rPr lang="en-US" sz="1800" dirty="0">
                <a:solidFill>
                  <a:schemeClr val="accent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số</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điện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thoại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liên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hệ</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số</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lượng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người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ngày</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đặt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bàn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thời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gian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đặt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bàn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yêu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cầu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nếu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có</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xác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nhận</a:t>
            </a:r>
            <a:r>
              <a:rPr lang="en-US" sz="1800" dirty="0">
                <a:solidFill>
                  <a:schemeClr val="tx1"/>
                </a:solidFill>
                <a:effectLst/>
                <a:latin typeface="Times New Roman" panose="02020603050405020304" pitchFamily="18" charset="0"/>
                <a:ea typeface="Times New Roman" panose="02020603050405020304" pitchFamily="18" charset="0"/>
              </a:rPr>
              <a:t>/</a:t>
            </a:r>
            <a:r>
              <a:rPr lang="en-US" sz="1800" dirty="0" err="1">
                <a:solidFill>
                  <a:schemeClr val="tx1"/>
                </a:solidFill>
                <a:effectLst/>
                <a:latin typeface="Times New Roman" panose="02020603050405020304" pitchFamily="18" charset="0"/>
                <a:ea typeface="Times New Roman" panose="02020603050405020304" pitchFamily="18" charset="0"/>
              </a:rPr>
              <a:t>chưa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xác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nhận</a:t>
            </a:r>
            <a:r>
              <a:rPr lang="en-US" sz="1800" dirty="0">
                <a:solidFill>
                  <a:schemeClr val="tx1"/>
                </a:solidFill>
                <a:effectLst/>
                <a:latin typeface="Times New Roman" panose="02020603050405020304" pitchFamily="18" charset="0"/>
                <a:ea typeface="Times New Roman" panose="02020603050405020304" pitchFamily="18" charset="0"/>
              </a:rPr>
              <a:t>) </a:t>
            </a:r>
          </a:p>
          <a:p>
            <a:endParaRPr lang="en-US" dirty="0"/>
          </a:p>
        </p:txBody>
      </p:sp>
      <p:sp>
        <p:nvSpPr>
          <p:cNvPr id="9" name="TextBox 8">
            <a:extLst>
              <a:ext uri="{FF2B5EF4-FFF2-40B4-BE49-F238E27FC236}">
                <a16:creationId xmlns:a16="http://schemas.microsoft.com/office/drawing/2014/main" id="{A00D8A4D-97AD-44EC-B4F3-A612C0FA864B}"/>
              </a:ext>
            </a:extLst>
          </p:cNvPr>
          <p:cNvSpPr txBox="1"/>
          <p:nvPr/>
        </p:nvSpPr>
        <p:spPr>
          <a:xfrm>
            <a:off x="4976417" y="3826263"/>
            <a:ext cx="3115759" cy="1138773"/>
          </a:xfrm>
          <a:prstGeom prst="rect">
            <a:avLst/>
          </a:prstGeom>
          <a:noFill/>
        </p:spPr>
        <p:txBody>
          <a:bodyPr wrap="square" rtlCol="0">
            <a:spAutoFit/>
          </a:bodyPr>
          <a:lstStyle/>
          <a:p>
            <a:pPr marL="285750" indent="-285750">
              <a:buFont typeface="Wingdings" panose="05000000000000000000" pitchFamily="2" charset="2"/>
              <a:buChar char="Ø"/>
            </a:pPr>
            <a:r>
              <a:rPr lang="en-US" sz="1800" b="1" dirty="0" err="1">
                <a:solidFill>
                  <a:schemeClr val="accent1"/>
                </a:solidFill>
                <a:effectLst/>
                <a:latin typeface="Times New Roman" panose="02020603050405020304" pitchFamily="18" charset="0"/>
                <a:ea typeface="Times New Roman" panose="02020603050405020304" pitchFamily="18" charset="0"/>
              </a:rPr>
              <a:t>Thông</a:t>
            </a:r>
            <a:r>
              <a:rPr lang="en-US" sz="1800" b="1" dirty="0">
                <a:solidFill>
                  <a:schemeClr val="accent1"/>
                </a:solidFill>
                <a:effectLst/>
                <a:latin typeface="Times New Roman" panose="02020603050405020304" pitchFamily="18" charset="0"/>
                <a:ea typeface="Times New Roman" panose="02020603050405020304" pitchFamily="18" charset="0"/>
              </a:rPr>
              <a:t> tin </a:t>
            </a:r>
            <a:r>
              <a:rPr lang="en-US" sz="1800" b="1" dirty="0" err="1">
                <a:solidFill>
                  <a:schemeClr val="accent1"/>
                </a:solidFill>
                <a:effectLst/>
                <a:latin typeface="Times New Roman" panose="02020603050405020304" pitchFamily="18" charset="0"/>
                <a:ea typeface="Times New Roman" panose="02020603050405020304" pitchFamily="18" charset="0"/>
              </a:rPr>
              <a:t>về</a:t>
            </a:r>
            <a:r>
              <a:rPr lang="en-US" sz="1800" b="1" dirty="0">
                <a:solidFill>
                  <a:schemeClr val="accent1"/>
                </a:solidFill>
                <a:effectLst/>
                <a:latin typeface="Times New Roman" panose="02020603050405020304" pitchFamily="18" charset="0"/>
                <a:ea typeface="Times New Roman" panose="02020603050405020304" pitchFamily="18" charset="0"/>
              </a:rPr>
              <a:t> </a:t>
            </a:r>
            <a:r>
              <a:rPr lang="en-US" sz="1800" b="1" dirty="0" err="1">
                <a:solidFill>
                  <a:schemeClr val="accent1"/>
                </a:solidFill>
                <a:effectLst/>
                <a:latin typeface="Times New Roman" panose="02020603050405020304" pitchFamily="18" charset="0"/>
                <a:ea typeface="Times New Roman" panose="02020603050405020304" pitchFamily="18" charset="0"/>
              </a:rPr>
              <a:t>nhân</a:t>
            </a:r>
            <a:r>
              <a:rPr lang="en-US" sz="1800" b="1" dirty="0">
                <a:solidFill>
                  <a:schemeClr val="accent1"/>
                </a:solidFill>
                <a:effectLst/>
                <a:latin typeface="Times New Roman" panose="02020603050405020304" pitchFamily="18" charset="0"/>
                <a:ea typeface="Times New Roman" panose="02020603050405020304" pitchFamily="18" charset="0"/>
              </a:rPr>
              <a:t> </a:t>
            </a:r>
            <a:r>
              <a:rPr lang="en-US" sz="1800" b="1" dirty="0" err="1">
                <a:solidFill>
                  <a:schemeClr val="accent1"/>
                </a:solidFill>
                <a:effectLst/>
                <a:latin typeface="Times New Roman" panose="02020603050405020304" pitchFamily="18" charset="0"/>
                <a:ea typeface="Times New Roman" panose="02020603050405020304" pitchFamily="18" charset="0"/>
              </a:rPr>
              <a:t>viên</a:t>
            </a:r>
            <a:r>
              <a:rPr lang="en-US" sz="1800" b="1" dirty="0">
                <a:solidFill>
                  <a:schemeClr val="accent1"/>
                </a:solidFill>
                <a:effectLst/>
                <a:latin typeface="Times New Roman" panose="02020603050405020304" pitchFamily="18" charset="0"/>
                <a:ea typeface="Times New Roman" panose="02020603050405020304" pitchFamily="18" charset="0"/>
              </a:rPr>
              <a:t>:</a:t>
            </a:r>
            <a:r>
              <a:rPr lang="en-US" sz="1800" dirty="0">
                <a:solidFill>
                  <a:schemeClr val="accent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chức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vụ</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số</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điện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thoại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địa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chỉ</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lịch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làm</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việc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lương</a:t>
            </a:r>
            <a:r>
              <a:rPr lang="en-US" sz="1800" dirty="0">
                <a:solidFill>
                  <a:schemeClr val="tx1"/>
                </a:solidFill>
                <a:effectLst/>
                <a:latin typeface="Times New Roman" panose="02020603050405020304" pitchFamily="18" charset="0"/>
                <a:ea typeface="Times New Roman" panose="02020603050405020304" pitchFamily="18" charset="0"/>
              </a:rPr>
              <a:t> </a:t>
            </a:r>
          </a:p>
          <a:p>
            <a:endParaRPr lang="en-US" dirty="0"/>
          </a:p>
        </p:txBody>
      </p:sp>
      <p:sp>
        <p:nvSpPr>
          <p:cNvPr id="3" name="Google Shape;401;p45">
            <a:extLst>
              <a:ext uri="{FF2B5EF4-FFF2-40B4-BE49-F238E27FC236}">
                <a16:creationId xmlns:a16="http://schemas.microsoft.com/office/drawing/2014/main" id="{39C5E250-A8A6-D93A-42A9-21DF5850A6C4}"/>
              </a:ext>
            </a:extLst>
          </p:cNvPr>
          <p:cNvSpPr txBox="1">
            <a:spLocks/>
          </p:cNvSpPr>
          <p:nvPr/>
        </p:nvSpPr>
        <p:spPr>
          <a:xfrm>
            <a:off x="720000" y="178464"/>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Bakbak One"/>
              <a:buNone/>
              <a:defRPr sz="3500" b="1"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US" sz="2800" b="1" dirty="0" err="1">
                <a:solidFill>
                  <a:schemeClr val="tx1"/>
                </a:solidFill>
                <a:effectLst/>
                <a:latin typeface="Times New Roman" panose="02020603050405020304" pitchFamily="18" charset="0"/>
                <a:ea typeface="Times New Roman" panose="02020603050405020304" pitchFamily="18" charset="0"/>
              </a:rPr>
              <a:t>Xác</a:t>
            </a:r>
            <a:r>
              <a:rPr lang="en-US" sz="2800" b="1" dirty="0">
                <a:solidFill>
                  <a:schemeClr val="tx1"/>
                </a:solidFill>
                <a:effectLst/>
                <a:latin typeface="Times New Roman" panose="02020603050405020304" pitchFamily="18" charset="0"/>
                <a:ea typeface="Times New Roman" panose="02020603050405020304" pitchFamily="18" charset="0"/>
              </a:rPr>
              <a:t> </a:t>
            </a:r>
            <a:r>
              <a:rPr lang="en-US" sz="2800" b="1" dirty="0" err="1">
                <a:solidFill>
                  <a:schemeClr val="tx1"/>
                </a:solidFill>
                <a:effectLst/>
                <a:latin typeface="Times New Roman" panose="02020603050405020304" pitchFamily="18" charset="0"/>
                <a:ea typeface="Times New Roman" panose="02020603050405020304" pitchFamily="18" charset="0"/>
              </a:rPr>
              <a:t>định</a:t>
            </a:r>
            <a:r>
              <a:rPr lang="en-US" sz="2800" b="1" dirty="0">
                <a:solidFill>
                  <a:schemeClr val="tx1"/>
                </a:solidFill>
                <a:effectLst/>
                <a:latin typeface="Times New Roman" panose="02020603050405020304" pitchFamily="18" charset="0"/>
                <a:ea typeface="Times New Roman" panose="02020603050405020304" pitchFamily="18" charset="0"/>
              </a:rPr>
              <a:t> </a:t>
            </a:r>
            <a:r>
              <a:rPr lang="en-US" sz="2800" b="1" dirty="0" err="1">
                <a:solidFill>
                  <a:schemeClr val="tx1"/>
                </a:solidFill>
                <a:effectLst/>
                <a:latin typeface="Times New Roman" panose="02020603050405020304" pitchFamily="18" charset="0"/>
                <a:ea typeface="Times New Roman" panose="02020603050405020304" pitchFamily="18" charset="0"/>
              </a:rPr>
              <a:t>các</a:t>
            </a:r>
            <a:r>
              <a:rPr lang="en-US" sz="2800" b="1" dirty="0">
                <a:solidFill>
                  <a:schemeClr val="tx1"/>
                </a:solidFill>
                <a:effectLst/>
                <a:latin typeface="Times New Roman" panose="02020603050405020304" pitchFamily="18" charset="0"/>
                <a:ea typeface="Times New Roman" panose="02020603050405020304" pitchFamily="18" charset="0"/>
              </a:rPr>
              <a:t> </a:t>
            </a:r>
            <a:r>
              <a:rPr lang="en-US" sz="2800" b="1" dirty="0" err="1">
                <a:solidFill>
                  <a:schemeClr val="tx1"/>
                </a:solidFill>
                <a:effectLst/>
                <a:latin typeface="Times New Roman" panose="02020603050405020304" pitchFamily="18" charset="0"/>
                <a:ea typeface="Times New Roman" panose="02020603050405020304" pitchFamily="18" charset="0"/>
              </a:rPr>
              <a:t>nội</a:t>
            </a:r>
            <a:r>
              <a:rPr lang="en-US" sz="2800" b="1" dirty="0">
                <a:solidFill>
                  <a:schemeClr val="tx1"/>
                </a:solidFill>
                <a:effectLst/>
                <a:latin typeface="Times New Roman" panose="02020603050405020304" pitchFamily="18" charset="0"/>
                <a:ea typeface="Times New Roman" panose="02020603050405020304" pitchFamily="18" charset="0"/>
              </a:rPr>
              <a:t> dung, </a:t>
            </a:r>
            <a:r>
              <a:rPr lang="en-US" sz="2800" b="1" dirty="0" err="1">
                <a:solidFill>
                  <a:schemeClr val="tx1"/>
                </a:solidFill>
                <a:effectLst/>
                <a:latin typeface="Times New Roman" panose="02020603050405020304" pitchFamily="18" charset="0"/>
                <a:ea typeface="Times New Roman" panose="02020603050405020304" pitchFamily="18" charset="0"/>
              </a:rPr>
              <a:t>dữ</a:t>
            </a:r>
            <a:r>
              <a:rPr lang="en-US" sz="2800" b="1" dirty="0">
                <a:solidFill>
                  <a:schemeClr val="tx1"/>
                </a:solidFill>
                <a:effectLst/>
                <a:latin typeface="Times New Roman" panose="02020603050405020304" pitchFamily="18" charset="0"/>
                <a:ea typeface="Times New Roman" panose="02020603050405020304" pitchFamily="18" charset="0"/>
              </a:rPr>
              <a:t> </a:t>
            </a:r>
            <a:r>
              <a:rPr lang="en-US" sz="2800" b="1" dirty="0" err="1">
                <a:solidFill>
                  <a:schemeClr val="tx1"/>
                </a:solidFill>
                <a:effectLst/>
                <a:latin typeface="Times New Roman" panose="02020603050405020304" pitchFamily="18" charset="0"/>
                <a:ea typeface="Times New Roman" panose="02020603050405020304" pitchFamily="18" charset="0"/>
              </a:rPr>
              <a:t>liệu</a:t>
            </a:r>
            <a:r>
              <a:rPr lang="en-US" sz="2800" b="1" dirty="0">
                <a:solidFill>
                  <a:schemeClr val="tx1"/>
                </a:solidFill>
                <a:effectLst/>
                <a:latin typeface="Times New Roman" panose="02020603050405020304" pitchFamily="18" charset="0"/>
                <a:ea typeface="Times New Roman" panose="02020603050405020304" pitchFamily="18" charset="0"/>
              </a:rPr>
              <a:t> </a:t>
            </a:r>
            <a:r>
              <a:rPr lang="en-US" sz="2800" b="1" dirty="0" err="1">
                <a:solidFill>
                  <a:schemeClr val="tx1"/>
                </a:solidFill>
                <a:effectLst/>
                <a:latin typeface="Times New Roman" panose="02020603050405020304" pitchFamily="18" charset="0"/>
                <a:ea typeface="Times New Roman" panose="02020603050405020304" pitchFamily="18" charset="0"/>
              </a:rPr>
              <a:t>cần</a:t>
            </a:r>
            <a:r>
              <a:rPr lang="en-US" sz="2800" b="1" dirty="0">
                <a:solidFill>
                  <a:schemeClr val="tx1"/>
                </a:solidFill>
                <a:effectLst/>
                <a:latin typeface="Times New Roman" panose="02020603050405020304" pitchFamily="18" charset="0"/>
                <a:ea typeface="Times New Roman" panose="02020603050405020304" pitchFamily="18" charset="0"/>
              </a:rPr>
              <a:t> </a:t>
            </a:r>
            <a:r>
              <a:rPr lang="en-US" sz="2800" b="1" dirty="0" err="1">
                <a:solidFill>
                  <a:schemeClr val="tx1"/>
                </a:solidFill>
                <a:effectLst/>
                <a:latin typeface="Times New Roman" panose="02020603050405020304" pitchFamily="18" charset="0"/>
                <a:ea typeface="Times New Roman" panose="02020603050405020304" pitchFamily="18" charset="0"/>
              </a:rPr>
              <a:t>lưu</a:t>
            </a:r>
            <a:r>
              <a:rPr lang="en-US" sz="2800" b="1" dirty="0">
                <a:solidFill>
                  <a:schemeClr val="tx1"/>
                </a:solidFill>
                <a:effectLst/>
                <a:latin typeface="Times New Roman" panose="02020603050405020304" pitchFamily="18" charset="0"/>
                <a:ea typeface="Times New Roman" panose="02020603050405020304" pitchFamily="18" charset="0"/>
              </a:rPr>
              <a:t> </a:t>
            </a:r>
            <a:r>
              <a:rPr lang="en-US" sz="2800" b="1" dirty="0" err="1">
                <a:solidFill>
                  <a:schemeClr val="tx1"/>
                </a:solidFill>
                <a:effectLst/>
                <a:latin typeface="Times New Roman" panose="02020603050405020304" pitchFamily="18" charset="0"/>
                <a:ea typeface="Times New Roman" panose="02020603050405020304" pitchFamily="18" charset="0"/>
              </a:rPr>
              <a:t>trữ</a:t>
            </a:r>
            <a:endParaRPr lang="en-US" sz="2800" dirty="0"/>
          </a:p>
        </p:txBody>
      </p:sp>
    </p:spTree>
    <p:extLst>
      <p:ext uri="{BB962C8B-B14F-4D97-AF65-F5344CB8AC3E}">
        <p14:creationId xmlns:p14="http://schemas.microsoft.com/office/powerpoint/2010/main" val="290161131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6">
                                            <p:txEl>
                                              <p:pRg st="0" end="0"/>
                                            </p:txEl>
                                          </p:spTgt>
                                        </p:tgtEl>
                                        <p:attrNameLst>
                                          <p:attrName>style.visibility</p:attrName>
                                        </p:attrNameLst>
                                      </p:cBhvr>
                                      <p:to>
                                        <p:strVal val="visible"/>
                                      </p:to>
                                    </p:set>
                                    <p:anim calcmode="lin" valueType="num">
                                      <p:cBhvr additive="base">
                                        <p:cTn id="18"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7">
                                            <p:txEl>
                                              <p:pRg st="0" end="0"/>
                                            </p:txEl>
                                          </p:spTgt>
                                        </p:tgtEl>
                                        <p:attrNameLst>
                                          <p:attrName>style.visibility</p:attrName>
                                        </p:attrNameLst>
                                      </p:cBhvr>
                                      <p:to>
                                        <p:strVal val="visible"/>
                                      </p:to>
                                    </p:set>
                                    <p:anim calcmode="lin" valueType="num">
                                      <p:cBhvr additive="base">
                                        <p:cTn id="24"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5">
                                            <p:txEl>
                                              <p:pRg st="0" end="0"/>
                                            </p:txEl>
                                          </p:spTgt>
                                        </p:tgtEl>
                                        <p:attrNameLst>
                                          <p:attrName>style.visibility</p:attrName>
                                        </p:attrNameLst>
                                      </p:cBhvr>
                                      <p:to>
                                        <p:strVal val="visible"/>
                                      </p:to>
                                    </p:set>
                                    <p:anim calcmode="lin" valueType="num">
                                      <p:cBhvr additive="base">
                                        <p:cTn id="30"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8">
                                            <p:txEl>
                                              <p:pRg st="0" end="0"/>
                                            </p:txEl>
                                          </p:spTgt>
                                        </p:tgtEl>
                                        <p:attrNameLst>
                                          <p:attrName>style.visibility</p:attrName>
                                        </p:attrNameLst>
                                      </p:cBhvr>
                                      <p:to>
                                        <p:strVal val="visible"/>
                                      </p:to>
                                    </p:set>
                                    <p:anim calcmode="lin" valueType="num">
                                      <p:cBhvr additive="base">
                                        <p:cTn id="36"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9">
                                            <p:txEl>
                                              <p:pRg st="0" end="0"/>
                                            </p:txEl>
                                          </p:spTgt>
                                        </p:tgtEl>
                                        <p:attrNameLst>
                                          <p:attrName>style.visibility</p:attrName>
                                        </p:attrNameLst>
                                      </p:cBhvr>
                                      <p:to>
                                        <p:strVal val="visible"/>
                                      </p:to>
                                    </p:set>
                                    <p:anim calcmode="lin" valueType="num">
                                      <p:cBhvr additive="base">
                                        <p:cTn id="42"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4BEA8-721A-4C23-9BED-214474767855}"/>
              </a:ext>
            </a:extLst>
          </p:cNvPr>
          <p:cNvSpPr>
            <a:spLocks noGrp="1"/>
          </p:cNvSpPr>
          <p:nvPr>
            <p:ph type="title"/>
          </p:nvPr>
        </p:nvSpPr>
        <p:spPr/>
        <p:txBody>
          <a:bodyPr/>
          <a:lstStyle/>
          <a:p>
            <a:r>
              <a:rPr lang="en-US" dirty="0"/>
              <a:t>Demo</a:t>
            </a:r>
            <a:br>
              <a:rPr lang="en-US" dirty="0"/>
            </a:br>
            <a:endParaRPr lang="en-US" dirty="0"/>
          </a:p>
        </p:txBody>
      </p:sp>
      <p:sp>
        <p:nvSpPr>
          <p:cNvPr id="3" name="Title 2">
            <a:extLst>
              <a:ext uri="{FF2B5EF4-FFF2-40B4-BE49-F238E27FC236}">
                <a16:creationId xmlns:a16="http://schemas.microsoft.com/office/drawing/2014/main" id="{4B29E061-0F69-4061-B469-F2D68EBC2565}"/>
              </a:ext>
            </a:extLst>
          </p:cNvPr>
          <p:cNvSpPr>
            <a:spLocks noGrp="1"/>
          </p:cNvSpPr>
          <p:nvPr>
            <p:ph type="title" idx="2"/>
          </p:nvPr>
        </p:nvSpPr>
        <p:spPr>
          <a:xfrm>
            <a:off x="4864575" y="1504800"/>
            <a:ext cx="2685600" cy="841800"/>
          </a:xfrm>
        </p:spPr>
        <p:txBody>
          <a:bodyPr/>
          <a:lstStyle/>
          <a:p>
            <a:r>
              <a:rPr lang="en-US" dirty="0"/>
              <a:t>4</a:t>
            </a:r>
          </a:p>
        </p:txBody>
      </p:sp>
    </p:spTree>
    <p:extLst>
      <p:ext uri="{BB962C8B-B14F-4D97-AF65-F5344CB8AC3E}">
        <p14:creationId xmlns:p14="http://schemas.microsoft.com/office/powerpoint/2010/main" val="26939288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dirty="0"/>
              <a:t>PHÂN CÔNG THÀNH VIÊN TRONG NHÓM </a:t>
            </a:r>
            <a:endParaRPr sz="3200" dirty="0"/>
          </a:p>
        </p:txBody>
      </p:sp>
      <p:graphicFrame>
        <p:nvGraphicFramePr>
          <p:cNvPr id="3" name="Table 2">
            <a:extLst>
              <a:ext uri="{FF2B5EF4-FFF2-40B4-BE49-F238E27FC236}">
                <a16:creationId xmlns:a16="http://schemas.microsoft.com/office/drawing/2014/main" id="{B8889CFF-06EE-4079-83A7-87BFA75C554F}"/>
              </a:ext>
            </a:extLst>
          </p:cNvPr>
          <p:cNvGraphicFramePr>
            <a:graphicFrameLocks noGrp="1"/>
          </p:cNvGraphicFramePr>
          <p:nvPr>
            <p:extLst>
              <p:ext uri="{D42A27DB-BD31-4B8C-83A1-F6EECF244321}">
                <p14:modId xmlns:p14="http://schemas.microsoft.com/office/powerpoint/2010/main" val="2298973681"/>
              </p:ext>
            </p:extLst>
          </p:nvPr>
        </p:nvGraphicFramePr>
        <p:xfrm>
          <a:off x="1256306" y="1402080"/>
          <a:ext cx="7291344" cy="3327103"/>
        </p:xfrm>
        <a:graphic>
          <a:graphicData uri="http://schemas.openxmlformats.org/drawingml/2006/table">
            <a:tbl>
              <a:tblPr firstRow="1" firstCol="1" bandRow="1">
                <a:tableStyleId>{B301B821-A1FF-4177-AEE7-76D212191A09}</a:tableStyleId>
              </a:tblPr>
              <a:tblGrid>
                <a:gridCol w="2205354">
                  <a:extLst>
                    <a:ext uri="{9D8B030D-6E8A-4147-A177-3AD203B41FA5}">
                      <a16:colId xmlns:a16="http://schemas.microsoft.com/office/drawing/2014/main" val="2111479465"/>
                    </a:ext>
                  </a:extLst>
                </a:gridCol>
                <a:gridCol w="1342017">
                  <a:extLst>
                    <a:ext uri="{9D8B030D-6E8A-4147-A177-3AD203B41FA5}">
                      <a16:colId xmlns:a16="http://schemas.microsoft.com/office/drawing/2014/main" val="2490319014"/>
                    </a:ext>
                  </a:extLst>
                </a:gridCol>
                <a:gridCol w="1965833">
                  <a:extLst>
                    <a:ext uri="{9D8B030D-6E8A-4147-A177-3AD203B41FA5}">
                      <a16:colId xmlns:a16="http://schemas.microsoft.com/office/drawing/2014/main" val="3176032203"/>
                    </a:ext>
                  </a:extLst>
                </a:gridCol>
                <a:gridCol w="1778140">
                  <a:extLst>
                    <a:ext uri="{9D8B030D-6E8A-4147-A177-3AD203B41FA5}">
                      <a16:colId xmlns:a16="http://schemas.microsoft.com/office/drawing/2014/main" val="312856130"/>
                    </a:ext>
                  </a:extLst>
                </a:gridCol>
              </a:tblGrid>
              <a:tr h="536743">
                <a:tc>
                  <a:txBody>
                    <a:bodyPr/>
                    <a:lstStyle/>
                    <a:p>
                      <a:pPr marL="6350" marR="35560" indent="-6350" algn="ctr">
                        <a:lnSpc>
                          <a:spcPct val="107000"/>
                        </a:lnSpc>
                        <a:spcAft>
                          <a:spcPts val="1580"/>
                        </a:spcAft>
                      </a:pPr>
                      <a:r>
                        <a:rPr lang="en-US" sz="1600" dirty="0">
                          <a:effectLst/>
                        </a:rPr>
                        <a:t>HỌ VÀ TÊN </a:t>
                      </a:r>
                      <a:endPar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6350" marR="35560" indent="-6350" algn="ctr">
                        <a:lnSpc>
                          <a:spcPct val="107000"/>
                        </a:lnSpc>
                        <a:spcAft>
                          <a:spcPts val="1580"/>
                        </a:spcAft>
                      </a:pPr>
                      <a:r>
                        <a:rPr lang="en-US" sz="1600" dirty="0">
                          <a:effectLst/>
                        </a:rPr>
                        <a:t>MSSV </a:t>
                      </a:r>
                      <a:endPar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6350" marR="36830" indent="-6350" algn="ctr">
                        <a:lnSpc>
                          <a:spcPct val="107000"/>
                        </a:lnSpc>
                        <a:spcAft>
                          <a:spcPts val="1580"/>
                        </a:spcAft>
                      </a:pPr>
                      <a:r>
                        <a:rPr lang="en-US" sz="1600">
                          <a:effectLst/>
                        </a:rPr>
                        <a:t>CÔNG VIỆC </a:t>
                      </a:r>
                      <a:endParaRPr lang="en-US" sz="16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3175" marR="3810" indent="-6350" algn="just">
                        <a:lnSpc>
                          <a:spcPct val="107000"/>
                        </a:lnSpc>
                        <a:spcAft>
                          <a:spcPts val="1580"/>
                        </a:spcAft>
                      </a:pPr>
                      <a:r>
                        <a:rPr lang="en-US" sz="1600">
                          <a:effectLst/>
                        </a:rPr>
                        <a:t>ĐÁNH GIÁ </a:t>
                      </a:r>
                      <a:endParaRPr lang="en-US" sz="16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extLst>
                  <a:ext uri="{0D108BD9-81ED-4DB2-BD59-A6C34878D82A}">
                    <a16:rowId xmlns:a16="http://schemas.microsoft.com/office/drawing/2014/main" val="35815738"/>
                  </a:ext>
                </a:extLst>
              </a:tr>
              <a:tr h="970427">
                <a:tc>
                  <a:txBody>
                    <a:bodyPr/>
                    <a:lstStyle/>
                    <a:p>
                      <a:pPr marL="6350" marR="3810" indent="-6350" algn="l">
                        <a:lnSpc>
                          <a:spcPct val="107000"/>
                        </a:lnSpc>
                        <a:spcAft>
                          <a:spcPts val="1580"/>
                        </a:spcAft>
                      </a:pPr>
                      <a:r>
                        <a:rPr lang="en-US" sz="1600" dirty="0" err="1">
                          <a:solidFill>
                            <a:schemeClr val="bg1"/>
                          </a:solidFill>
                          <a:effectLst/>
                          <a:latin typeface="Times New Roman" panose="02020603050405020304" pitchFamily="18" charset="0"/>
                          <a:cs typeface="Times New Roman" panose="02020603050405020304" pitchFamily="18" charset="0"/>
                        </a:rPr>
                        <a:t>Khưu</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Văn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Hòa</a:t>
                      </a:r>
                      <a:r>
                        <a:rPr lang="en-US" sz="1600" dirty="0">
                          <a:solidFill>
                            <a:schemeClr val="bg1"/>
                          </a:solidFill>
                          <a:effectLst/>
                          <a:latin typeface="Times New Roman" panose="02020603050405020304" pitchFamily="18" charset="0"/>
                          <a:cs typeface="Times New Roman" panose="02020603050405020304" pitchFamily="18" charset="0"/>
                        </a:rPr>
                        <a:t> </a:t>
                      </a:r>
                      <a:endPar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nchor="ctr"/>
                </a:tc>
                <a:tc>
                  <a:txBody>
                    <a:bodyPr/>
                    <a:lstStyle/>
                    <a:p>
                      <a:pPr marL="10795" marR="3810" indent="-6350" algn="l">
                        <a:lnSpc>
                          <a:spcPct val="107000"/>
                        </a:lnSpc>
                        <a:spcAft>
                          <a:spcPts val="1580"/>
                        </a:spcAft>
                      </a:pPr>
                      <a:r>
                        <a:rPr lang="en-US" sz="1600" dirty="0">
                          <a:solidFill>
                            <a:schemeClr val="bg1"/>
                          </a:solidFill>
                          <a:effectLst/>
                          <a:latin typeface="Times New Roman" panose="02020603050405020304" pitchFamily="18" charset="0"/>
                          <a:cs typeface="Times New Roman" panose="02020603050405020304" pitchFamily="18" charset="0"/>
                        </a:rPr>
                        <a:t>2001200202 </a:t>
                      </a:r>
                      <a:endPar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6350" marR="3810" indent="-6350" algn="l">
                        <a:lnSpc>
                          <a:spcPct val="107000"/>
                        </a:lnSpc>
                        <a:spcAft>
                          <a:spcPts val="590"/>
                        </a:spcAft>
                      </a:pPr>
                      <a:r>
                        <a:rPr lang="en-US" sz="1600" dirty="0" err="1">
                          <a:solidFill>
                            <a:schemeClr val="bg1"/>
                          </a:solidFill>
                          <a:latin typeface="Times New Roman" panose="02020603050405020304" pitchFamily="18" charset="0"/>
                          <a:cs typeface="Times New Roman" panose="02020603050405020304" pitchFamily="18" charset="0"/>
                        </a:rPr>
                        <a:t>FragmentHome</a:t>
                      </a:r>
                      <a:endParaRPr lang="en-US" sz="1600" dirty="0">
                        <a:solidFill>
                          <a:schemeClr val="bg1"/>
                        </a:solidFill>
                        <a:latin typeface="Times New Roman" panose="02020603050405020304" pitchFamily="18" charset="0"/>
                        <a:cs typeface="Times New Roman" panose="02020603050405020304" pitchFamily="18" charset="0"/>
                      </a:endParaRPr>
                    </a:p>
                    <a:p>
                      <a:pPr marL="6350" marR="3810" indent="-6350" algn="l">
                        <a:lnSpc>
                          <a:spcPct val="107000"/>
                        </a:lnSpc>
                        <a:spcAft>
                          <a:spcPts val="590"/>
                        </a:spcAft>
                      </a:pPr>
                      <a:r>
                        <a:rPr lang="en-US" sz="1600" dirty="0" err="1">
                          <a:solidFill>
                            <a:schemeClr val="bg1"/>
                          </a:solidFill>
                          <a:latin typeface="Times New Roman" panose="02020603050405020304" pitchFamily="18" charset="0"/>
                          <a:cs typeface="Times New Roman" panose="02020603050405020304" pitchFamily="18" charset="0"/>
                        </a:rPr>
                        <a:t>FragmentTable</a:t>
                      </a:r>
                      <a:endParaRPr lang="en-US" sz="1600" dirty="0">
                        <a:solidFill>
                          <a:schemeClr val="bg1"/>
                        </a:solidFill>
                        <a:latin typeface="Times New Roman" panose="02020603050405020304" pitchFamily="18" charset="0"/>
                        <a:cs typeface="Times New Roman" panose="02020603050405020304" pitchFamily="18" charset="0"/>
                      </a:endParaRPr>
                    </a:p>
                    <a:p>
                      <a:pPr marL="6350" marR="3810" indent="-6350" algn="l">
                        <a:lnSpc>
                          <a:spcPct val="107000"/>
                        </a:lnSpc>
                        <a:spcAft>
                          <a:spcPts val="590"/>
                        </a:spcAft>
                      </a:pPr>
                      <a:r>
                        <a:rPr lang="en-US" sz="1600" dirty="0" err="1">
                          <a:solidFill>
                            <a:schemeClr val="bg1"/>
                          </a:solidFill>
                          <a:latin typeface="Times New Roman" panose="02020603050405020304" pitchFamily="18" charset="0"/>
                          <a:cs typeface="Times New Roman" panose="02020603050405020304" pitchFamily="18" charset="0"/>
                        </a:rPr>
                        <a:t>FragmentProfit</a:t>
                      </a:r>
                      <a:endParaRPr lang="en-US" sz="1600" dirty="0">
                        <a:solidFill>
                          <a:schemeClr val="bg1"/>
                        </a:solidFill>
                        <a:effectLst/>
                        <a:latin typeface="Times New Roman" panose="02020603050405020304" pitchFamily="18" charset="0"/>
                        <a:cs typeface="Times New Roman" panose="02020603050405020304" pitchFamily="18" charset="0"/>
                      </a:endParaRPr>
                    </a:p>
                  </a:txBody>
                  <a:tcPr marL="68580" marR="34925" marT="8890" marB="0"/>
                </a:tc>
                <a:tc>
                  <a:txBody>
                    <a:bodyPr/>
                    <a:lstStyle/>
                    <a:p>
                      <a:pPr marL="6350" marR="33020" indent="-6350" algn="ctr">
                        <a:lnSpc>
                          <a:spcPct val="107000"/>
                        </a:lnSpc>
                        <a:spcAft>
                          <a:spcPts val="1580"/>
                        </a:spcAft>
                      </a:pPr>
                      <a:r>
                        <a:rPr lang="en-US" sz="1600" dirty="0">
                          <a:solidFill>
                            <a:schemeClr val="bg1"/>
                          </a:solidFill>
                          <a:effectLst/>
                          <a:latin typeface="Times New Roman" panose="02020603050405020304" pitchFamily="18" charset="0"/>
                          <a:cs typeface="Times New Roman" panose="02020603050405020304" pitchFamily="18" charset="0"/>
                        </a:rPr>
                        <a:t>100% </a:t>
                      </a:r>
                      <a:endPar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extLst>
                  <a:ext uri="{0D108BD9-81ED-4DB2-BD59-A6C34878D82A}">
                    <a16:rowId xmlns:a16="http://schemas.microsoft.com/office/drawing/2014/main" val="1064132924"/>
                  </a:ext>
                </a:extLst>
              </a:tr>
              <a:tr h="561817">
                <a:tc>
                  <a:txBody>
                    <a:bodyPr/>
                    <a:lstStyle/>
                    <a:p>
                      <a:pPr marL="6350" marR="3810" indent="-6350" algn="l">
                        <a:lnSpc>
                          <a:spcPct val="107000"/>
                        </a:lnSpc>
                        <a:spcAft>
                          <a:spcPts val="1580"/>
                        </a:spcAft>
                      </a:pPr>
                      <a:r>
                        <a:rPr lang="en-US" sz="1600" dirty="0" err="1">
                          <a:effectLst/>
                          <a:latin typeface="Times New Roman" panose="02020603050405020304" pitchFamily="18" charset="0"/>
                          <a:cs typeface="Times New Roman" panose="02020603050405020304" pitchFamily="18" charset="0"/>
                        </a:rPr>
                        <a:t>Đặng</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Khánh</a:t>
                      </a:r>
                      <a:r>
                        <a:rPr lang="en-US" sz="1600" dirty="0">
                          <a:effectLst/>
                          <a:latin typeface="Times New Roman" panose="02020603050405020304" pitchFamily="18" charset="0"/>
                          <a:cs typeface="Times New Roman" panose="02020603050405020304" pitchFamily="18" charset="0"/>
                        </a:rPr>
                        <a:t> </a:t>
                      </a:r>
                      <a:r>
                        <a:rPr lang="en-US" sz="1600" dirty="0" err="1">
                          <a:effectLst/>
                          <a:latin typeface="Times New Roman" panose="02020603050405020304" pitchFamily="18" charset="0"/>
                          <a:cs typeface="Times New Roman" panose="02020603050405020304" pitchFamily="18" charset="0"/>
                        </a:rPr>
                        <a:t>Duy</a:t>
                      </a:r>
                      <a:r>
                        <a:rPr lang="en-US" sz="1600" dirty="0">
                          <a:effectLst/>
                          <a:latin typeface="Times New Roman" panose="02020603050405020304" pitchFamily="18" charset="0"/>
                          <a:cs typeface="Times New Roman" panose="02020603050405020304" pitchFamily="18" charset="0"/>
                        </a:rPr>
                        <a:t> </a:t>
                      </a:r>
                      <a:endPar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10795" marR="3810" indent="-6350" algn="l">
                        <a:lnSpc>
                          <a:spcPct val="107000"/>
                        </a:lnSpc>
                        <a:spcAft>
                          <a:spcPts val="1580"/>
                        </a:spcAft>
                      </a:pPr>
                      <a:r>
                        <a:rPr lang="en-US" sz="1600">
                          <a:effectLst/>
                          <a:latin typeface="Times New Roman" panose="02020603050405020304" pitchFamily="18" charset="0"/>
                          <a:cs typeface="Times New Roman" panose="02020603050405020304" pitchFamily="18" charset="0"/>
                        </a:rPr>
                        <a:t>2001200050 </a:t>
                      </a:r>
                      <a:endParaRPr lang="en-US" sz="16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6350" marR="3810" indent="-6350" algn="l">
                        <a:lnSpc>
                          <a:spcPct val="107000"/>
                        </a:lnSpc>
                        <a:spcAft>
                          <a:spcPts val="1580"/>
                        </a:spcAft>
                      </a:pPr>
                      <a:r>
                        <a:rPr lang="en-US" sz="1600" dirty="0" err="1">
                          <a:effectLst/>
                          <a:latin typeface="Times New Roman" panose="02020603050405020304" pitchFamily="18" charset="0"/>
                          <a:cs typeface="Times New Roman" panose="02020603050405020304" pitchFamily="18" charset="0"/>
                        </a:rPr>
                        <a:t>PhanLoaiActivity</a:t>
                      </a:r>
                      <a:endPar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6350" marR="33020" indent="-6350" algn="ctr">
                        <a:lnSpc>
                          <a:spcPct val="107000"/>
                        </a:lnSpc>
                        <a:spcAft>
                          <a:spcPts val="1580"/>
                        </a:spcAft>
                      </a:pPr>
                      <a:r>
                        <a:rPr lang="en-US" sz="1600" dirty="0">
                          <a:effectLst/>
                          <a:latin typeface="Times New Roman" panose="02020603050405020304" pitchFamily="18" charset="0"/>
                          <a:cs typeface="Times New Roman" panose="02020603050405020304" pitchFamily="18" charset="0"/>
                        </a:rPr>
                        <a:t>100%</a:t>
                      </a:r>
                      <a:endPar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extLst>
                  <a:ext uri="{0D108BD9-81ED-4DB2-BD59-A6C34878D82A}">
                    <a16:rowId xmlns:a16="http://schemas.microsoft.com/office/drawing/2014/main" val="3836485691"/>
                  </a:ext>
                </a:extLst>
              </a:tr>
              <a:tr h="541772">
                <a:tc>
                  <a:txBody>
                    <a:bodyPr/>
                    <a:lstStyle/>
                    <a:p>
                      <a:pPr marL="6350" marR="3810" indent="-6350" algn="l">
                        <a:lnSpc>
                          <a:spcPct val="107000"/>
                        </a:lnSpc>
                        <a:spcAft>
                          <a:spcPts val="1580"/>
                        </a:spcAft>
                      </a:pPr>
                      <a:r>
                        <a:rPr lang="en-US" sz="1600" dirty="0">
                          <a:solidFill>
                            <a:schemeClr val="bg1"/>
                          </a:solidFill>
                          <a:effectLst/>
                          <a:latin typeface="Times New Roman" panose="02020603050405020304" pitchFamily="18" charset="0"/>
                          <a:cs typeface="Times New Roman" panose="02020603050405020304" pitchFamily="18" charset="0"/>
                        </a:rPr>
                        <a:t>Mai </a:t>
                      </a:r>
                      <a:r>
                        <a:rPr lang="en-US" sz="1600" dirty="0" err="1">
                          <a:solidFill>
                            <a:schemeClr val="bg1"/>
                          </a:solidFill>
                          <a:effectLst/>
                          <a:latin typeface="Times New Roman" panose="02020603050405020304" pitchFamily="18" charset="0"/>
                          <a:cs typeface="Times New Roman" panose="02020603050405020304" pitchFamily="18" charset="0"/>
                        </a:rPr>
                        <a:t>Nguyễn</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Phước</a:t>
                      </a:r>
                      <a:r>
                        <a:rPr lang="en-US" sz="1600" dirty="0">
                          <a:solidFill>
                            <a:schemeClr val="bg1"/>
                          </a:solidFill>
                          <a:effectLst/>
                          <a:latin typeface="Times New Roman" panose="02020603050405020304" pitchFamily="18" charset="0"/>
                          <a:cs typeface="Times New Roman" panose="02020603050405020304" pitchFamily="18" charset="0"/>
                        </a:rPr>
                        <a:t> </a:t>
                      </a:r>
                      <a:r>
                        <a:rPr lang="en-US" sz="1600" dirty="0" err="1">
                          <a:solidFill>
                            <a:schemeClr val="bg1"/>
                          </a:solidFill>
                          <a:effectLst/>
                          <a:latin typeface="Times New Roman" panose="02020603050405020304" pitchFamily="18" charset="0"/>
                          <a:cs typeface="Times New Roman" panose="02020603050405020304" pitchFamily="18" charset="0"/>
                        </a:rPr>
                        <a:t>Yến</a:t>
                      </a:r>
                      <a:r>
                        <a:rPr lang="en-US" sz="1600" dirty="0">
                          <a:solidFill>
                            <a:schemeClr val="bg1"/>
                          </a:solidFill>
                          <a:effectLst/>
                          <a:latin typeface="Times New Roman" panose="02020603050405020304" pitchFamily="18" charset="0"/>
                          <a:cs typeface="Times New Roman" panose="02020603050405020304" pitchFamily="18" charset="0"/>
                        </a:rPr>
                        <a:t> </a:t>
                      </a:r>
                      <a:endPar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10795" marR="3810" indent="-6350" algn="l">
                        <a:lnSpc>
                          <a:spcPct val="107000"/>
                        </a:lnSpc>
                        <a:spcAft>
                          <a:spcPts val="1580"/>
                        </a:spcAft>
                      </a:pPr>
                      <a:r>
                        <a:rPr lang="en-US" sz="1600" dirty="0">
                          <a:solidFill>
                            <a:schemeClr val="bg1"/>
                          </a:solidFill>
                          <a:effectLst/>
                          <a:latin typeface="Times New Roman" panose="02020603050405020304" pitchFamily="18" charset="0"/>
                          <a:cs typeface="Times New Roman" panose="02020603050405020304" pitchFamily="18" charset="0"/>
                        </a:rPr>
                        <a:t>2001200561 </a:t>
                      </a:r>
                      <a:endPar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6350" marR="3810" indent="-6350" algn="l">
                        <a:lnSpc>
                          <a:spcPct val="107000"/>
                        </a:lnSpc>
                        <a:spcAft>
                          <a:spcPts val="1580"/>
                        </a:spcAft>
                      </a:pPr>
                      <a:r>
                        <a:rPr lang="en-US" sz="1600" dirty="0" err="1">
                          <a:solidFill>
                            <a:schemeClr val="bg1"/>
                          </a:solidFill>
                          <a:effectLst/>
                          <a:latin typeface="Times New Roman" panose="02020603050405020304" pitchFamily="18" charset="0"/>
                          <a:cs typeface="Times New Roman" panose="02020603050405020304" pitchFamily="18" charset="0"/>
                        </a:rPr>
                        <a:t>ThucDonActivity</a:t>
                      </a:r>
                      <a:endPar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6350" marR="33020" indent="-6350" algn="ctr">
                        <a:lnSpc>
                          <a:spcPct val="107000"/>
                        </a:lnSpc>
                        <a:spcAft>
                          <a:spcPts val="1580"/>
                        </a:spcAft>
                      </a:pPr>
                      <a:r>
                        <a:rPr lang="en-US" sz="1600" dirty="0">
                          <a:solidFill>
                            <a:schemeClr val="bg1"/>
                          </a:solidFill>
                          <a:effectLst/>
                          <a:latin typeface="Times New Roman" panose="02020603050405020304" pitchFamily="18" charset="0"/>
                          <a:cs typeface="Times New Roman" panose="02020603050405020304" pitchFamily="18" charset="0"/>
                        </a:rPr>
                        <a:t>100%</a:t>
                      </a:r>
                      <a:endParaRPr lang="en-US" sz="16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extLst>
                  <a:ext uri="{0D108BD9-81ED-4DB2-BD59-A6C34878D82A}">
                    <a16:rowId xmlns:a16="http://schemas.microsoft.com/office/drawing/2014/main" val="2378232280"/>
                  </a:ext>
                </a:extLst>
              </a:tr>
              <a:tr h="595172">
                <a:tc>
                  <a:txBody>
                    <a:bodyPr/>
                    <a:lstStyle/>
                    <a:p>
                      <a:pPr marL="6350" marR="3810" indent="-6350" algn="l">
                        <a:lnSpc>
                          <a:spcPct val="107000"/>
                        </a:lnSpc>
                        <a:spcAft>
                          <a:spcPts val="1580"/>
                        </a:spcAft>
                      </a:pPr>
                      <a:r>
                        <a:rPr lang="en-US" sz="1600">
                          <a:effectLst/>
                          <a:latin typeface="Times New Roman" panose="02020603050405020304" pitchFamily="18" charset="0"/>
                          <a:cs typeface="Times New Roman" panose="02020603050405020304" pitchFamily="18" charset="0"/>
                        </a:rPr>
                        <a:t>Nguyễn Mạnh Cường </a:t>
                      </a:r>
                      <a:endParaRPr lang="en-US" sz="160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10795" marR="3810" indent="-6350" algn="l">
                        <a:lnSpc>
                          <a:spcPct val="107000"/>
                        </a:lnSpc>
                        <a:spcAft>
                          <a:spcPts val="1580"/>
                        </a:spcAft>
                      </a:pPr>
                      <a:r>
                        <a:rPr lang="en-US" sz="1600" dirty="0">
                          <a:effectLst/>
                          <a:latin typeface="Times New Roman" panose="02020603050405020304" pitchFamily="18" charset="0"/>
                          <a:cs typeface="Times New Roman" panose="02020603050405020304" pitchFamily="18" charset="0"/>
                        </a:rPr>
                        <a:t>2001202025 </a:t>
                      </a:r>
                      <a:endPar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6350" marR="3810" lvl="0" indent="-6350" algn="l" defTabSz="914400" rtl="0" eaLnBrk="1" fontAlgn="auto" latinLnBrk="0" hangingPunct="1">
                        <a:lnSpc>
                          <a:spcPct val="107000"/>
                        </a:lnSpc>
                        <a:spcBef>
                          <a:spcPts val="0"/>
                        </a:spcBef>
                        <a:spcAft>
                          <a:spcPts val="1580"/>
                        </a:spcAft>
                        <a:buClr>
                          <a:srgbClr val="000000"/>
                        </a:buClr>
                        <a:buSzTx/>
                        <a:buFont typeface="Arial"/>
                        <a:buNone/>
                        <a:tabLst/>
                        <a:defRPr/>
                      </a:pPr>
                      <a:r>
                        <a:rPr lang="en-US" sz="1600" dirty="0" err="1">
                          <a:effectLst/>
                          <a:latin typeface="Times New Roman" panose="02020603050405020304" pitchFamily="18" charset="0"/>
                          <a:cs typeface="Times New Roman" panose="02020603050405020304" pitchFamily="18" charset="0"/>
                        </a:rPr>
                        <a:t>NhanVienActivity</a:t>
                      </a:r>
                      <a:endPar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6350" marR="3810" indent="-6350" algn="l">
                        <a:lnSpc>
                          <a:spcPct val="107000"/>
                        </a:lnSpc>
                        <a:spcAft>
                          <a:spcPts val="1580"/>
                        </a:spcAft>
                      </a:pPr>
                      <a:endPar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tc>
                  <a:txBody>
                    <a:bodyPr/>
                    <a:lstStyle/>
                    <a:p>
                      <a:pPr marL="6350" marR="33020" indent="-6350" algn="ctr">
                        <a:lnSpc>
                          <a:spcPct val="107000"/>
                        </a:lnSpc>
                        <a:spcAft>
                          <a:spcPts val="1580"/>
                        </a:spcAft>
                      </a:pPr>
                      <a:r>
                        <a:rPr lang="en-US" sz="1600" dirty="0">
                          <a:effectLst/>
                          <a:latin typeface="Times New Roman" panose="02020603050405020304" pitchFamily="18" charset="0"/>
                          <a:cs typeface="Times New Roman" panose="02020603050405020304" pitchFamily="18" charset="0"/>
                        </a:rPr>
                        <a:t>100%</a:t>
                      </a:r>
                      <a:endParaRPr lang="en-US" sz="16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34925" marT="8890" marB="0"/>
                </a:tc>
                <a:extLst>
                  <a:ext uri="{0D108BD9-81ED-4DB2-BD59-A6C34878D82A}">
                    <a16:rowId xmlns:a16="http://schemas.microsoft.com/office/drawing/2014/main" val="800444756"/>
                  </a:ext>
                </a:extLst>
              </a:tr>
            </a:tbl>
          </a:graphicData>
        </a:graphic>
      </p:graphicFrame>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0"/>
          <p:cNvSpPr txBox="1">
            <a:spLocks noGrp="1"/>
          </p:cNvSpPr>
          <p:nvPr>
            <p:ph type="subTitle" idx="1"/>
          </p:nvPr>
        </p:nvSpPr>
        <p:spPr>
          <a:xfrm>
            <a:off x="1580222" y="2109596"/>
            <a:ext cx="3235800" cy="52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Tahoma" panose="020B0604030504040204" pitchFamily="34" charset="0"/>
                <a:ea typeface="Tahoma" panose="020B0604030504040204" pitchFamily="34" charset="0"/>
                <a:cs typeface="Tahoma" panose="020B0604030504040204" pitchFamily="34" charset="0"/>
              </a:rPr>
              <a:t>Tổng quan đề tài</a:t>
            </a:r>
            <a:endParaRPr b="1" dirty="0">
              <a:latin typeface="Tahoma" panose="020B0604030504040204" pitchFamily="34" charset="0"/>
              <a:ea typeface="Tahoma" panose="020B0604030504040204" pitchFamily="34" charset="0"/>
              <a:cs typeface="Tahoma" panose="020B0604030504040204" pitchFamily="34" charset="0"/>
            </a:endParaRPr>
          </a:p>
        </p:txBody>
      </p:sp>
      <p:sp>
        <p:nvSpPr>
          <p:cNvPr id="203" name="Google Shape;203;p30"/>
          <p:cNvSpPr txBox="1">
            <a:spLocks noGrp="1"/>
          </p:cNvSpPr>
          <p:nvPr>
            <p:ph type="title"/>
          </p:nvPr>
        </p:nvSpPr>
        <p:spPr>
          <a:xfrm>
            <a:off x="3436426" y="1492500"/>
            <a:ext cx="8091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04" name="Google Shape;204;p30"/>
          <p:cNvSpPr txBox="1">
            <a:spLocks noGrp="1"/>
          </p:cNvSpPr>
          <p:nvPr>
            <p:ph type="title" idx="2"/>
          </p:nvPr>
        </p:nvSpPr>
        <p:spPr>
          <a:xfrm>
            <a:off x="4816022" y="1492500"/>
            <a:ext cx="8091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05" name="Google Shape;205;p30"/>
          <p:cNvSpPr txBox="1">
            <a:spLocks noGrp="1"/>
          </p:cNvSpPr>
          <p:nvPr>
            <p:ph type="title" idx="3"/>
          </p:nvPr>
        </p:nvSpPr>
        <p:spPr>
          <a:xfrm>
            <a:off x="3518872" y="3281900"/>
            <a:ext cx="8091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06" name="Google Shape;206;p30"/>
          <p:cNvSpPr txBox="1">
            <a:spLocks noGrp="1"/>
          </p:cNvSpPr>
          <p:nvPr>
            <p:ph type="title" idx="4"/>
          </p:nvPr>
        </p:nvSpPr>
        <p:spPr>
          <a:xfrm>
            <a:off x="4816022" y="3281900"/>
            <a:ext cx="8091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207" name="Google Shape;207;p30"/>
          <p:cNvSpPr txBox="1">
            <a:spLocks noGrp="1"/>
          </p:cNvSpPr>
          <p:nvPr>
            <p:ph type="title" idx="5"/>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208" name="Google Shape;208;p30"/>
          <p:cNvSpPr txBox="1">
            <a:spLocks noGrp="1"/>
          </p:cNvSpPr>
          <p:nvPr>
            <p:ph type="subTitle" idx="6"/>
          </p:nvPr>
        </p:nvSpPr>
        <p:spPr>
          <a:xfrm>
            <a:off x="4974521" y="2109596"/>
            <a:ext cx="3235800" cy="52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Tahoma" panose="020B0604030504040204" pitchFamily="34" charset="0"/>
                <a:ea typeface="Tahoma" panose="020B0604030504040204" pitchFamily="34" charset="0"/>
                <a:cs typeface="Tahoma" panose="020B0604030504040204" pitchFamily="34" charset="0"/>
              </a:rPr>
              <a:t>Quy trình nghiệp vụ</a:t>
            </a:r>
            <a:endParaRPr b="1" dirty="0">
              <a:latin typeface="Tahoma" panose="020B0604030504040204" pitchFamily="34" charset="0"/>
              <a:ea typeface="Tahoma" panose="020B0604030504040204" pitchFamily="34" charset="0"/>
              <a:cs typeface="Tahoma" panose="020B0604030504040204" pitchFamily="34" charset="0"/>
            </a:endParaRPr>
          </a:p>
        </p:txBody>
      </p:sp>
      <p:sp>
        <p:nvSpPr>
          <p:cNvPr id="209" name="Google Shape;209;p30"/>
          <p:cNvSpPr txBox="1">
            <a:spLocks noGrp="1"/>
          </p:cNvSpPr>
          <p:nvPr>
            <p:ph type="subTitle" idx="7"/>
          </p:nvPr>
        </p:nvSpPr>
        <p:spPr>
          <a:xfrm>
            <a:off x="170500" y="3873544"/>
            <a:ext cx="4157472" cy="52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Tahoma" panose="020B0604030504040204" pitchFamily="34" charset="0"/>
                <a:ea typeface="Tahoma" panose="020B0604030504040204" pitchFamily="34" charset="0"/>
                <a:cs typeface="Tahoma" panose="020B0604030504040204" pitchFamily="34" charset="0"/>
              </a:rPr>
              <a:t>Ứng dụng hỗ trợ đặt món</a:t>
            </a:r>
            <a:endParaRPr b="1" dirty="0">
              <a:latin typeface="Tahoma" panose="020B0604030504040204" pitchFamily="34" charset="0"/>
              <a:ea typeface="Tahoma" panose="020B0604030504040204" pitchFamily="34" charset="0"/>
              <a:cs typeface="Tahoma" panose="020B0604030504040204" pitchFamily="34" charset="0"/>
            </a:endParaRPr>
          </a:p>
        </p:txBody>
      </p:sp>
      <p:sp>
        <p:nvSpPr>
          <p:cNvPr id="210" name="Google Shape;210;p30"/>
          <p:cNvSpPr txBox="1">
            <a:spLocks noGrp="1"/>
          </p:cNvSpPr>
          <p:nvPr>
            <p:ph type="subTitle" idx="8"/>
          </p:nvPr>
        </p:nvSpPr>
        <p:spPr>
          <a:xfrm>
            <a:off x="5084249" y="3875300"/>
            <a:ext cx="3235800" cy="52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dirty="0">
                <a:latin typeface="Tahoma" panose="020B0604030504040204" pitchFamily="34" charset="0"/>
                <a:ea typeface="Tahoma" panose="020B0604030504040204" pitchFamily="34" charset="0"/>
                <a:cs typeface="Tahoma" panose="020B0604030504040204" pitchFamily="34" charset="0"/>
              </a:rPr>
              <a:t>Demo </a:t>
            </a:r>
            <a:endParaRPr b="1" dirty="0">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fade">
                                      <p:cBhvr>
                                        <p:cTn id="7" dur="500"/>
                                        <p:tgtEl>
                                          <p:spTgt spid="20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2">
                                            <p:txEl>
                                              <p:pRg st="0" end="0"/>
                                            </p:txEl>
                                          </p:spTgt>
                                        </p:tgtEl>
                                        <p:attrNameLst>
                                          <p:attrName>style.visibility</p:attrName>
                                        </p:attrNameLst>
                                      </p:cBhvr>
                                      <p:to>
                                        <p:strVal val="visible"/>
                                      </p:to>
                                    </p:set>
                                    <p:animEffect transition="in" filter="fade">
                                      <p:cBhvr>
                                        <p:cTn id="12" dur="500"/>
                                        <p:tgtEl>
                                          <p:spTgt spid="20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4"/>
                                        </p:tgtEl>
                                        <p:attrNameLst>
                                          <p:attrName>style.visibility</p:attrName>
                                        </p:attrNameLst>
                                      </p:cBhvr>
                                      <p:to>
                                        <p:strVal val="visible"/>
                                      </p:to>
                                    </p:set>
                                    <p:animEffect transition="in" filter="fade">
                                      <p:cBhvr>
                                        <p:cTn id="17" dur="500"/>
                                        <p:tgtEl>
                                          <p:spTgt spid="20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08">
                                            <p:txEl>
                                              <p:pRg st="0" end="0"/>
                                            </p:txEl>
                                          </p:spTgt>
                                        </p:tgtEl>
                                        <p:attrNameLst>
                                          <p:attrName>style.visibility</p:attrName>
                                        </p:attrNameLst>
                                      </p:cBhvr>
                                      <p:to>
                                        <p:strVal val="visible"/>
                                      </p:to>
                                    </p:set>
                                    <p:animEffect transition="in" filter="fade">
                                      <p:cBhvr>
                                        <p:cTn id="22" dur="500"/>
                                        <p:tgtEl>
                                          <p:spTgt spid="208">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05"/>
                                        </p:tgtEl>
                                        <p:attrNameLst>
                                          <p:attrName>style.visibility</p:attrName>
                                        </p:attrNameLst>
                                      </p:cBhvr>
                                      <p:to>
                                        <p:strVal val="visible"/>
                                      </p:to>
                                    </p:set>
                                    <p:animEffect transition="in" filter="fade">
                                      <p:cBhvr>
                                        <p:cTn id="27" dur="500"/>
                                        <p:tgtEl>
                                          <p:spTgt spid="20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09">
                                            <p:txEl>
                                              <p:pRg st="0" end="0"/>
                                            </p:txEl>
                                          </p:spTgt>
                                        </p:tgtEl>
                                        <p:attrNameLst>
                                          <p:attrName>style.visibility</p:attrName>
                                        </p:attrNameLst>
                                      </p:cBhvr>
                                      <p:to>
                                        <p:strVal val="visible"/>
                                      </p:to>
                                    </p:set>
                                    <p:animEffect transition="in" filter="fade">
                                      <p:cBhvr>
                                        <p:cTn id="32" dur="500"/>
                                        <p:tgtEl>
                                          <p:spTgt spid="209">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06"/>
                                        </p:tgtEl>
                                        <p:attrNameLst>
                                          <p:attrName>style.visibility</p:attrName>
                                        </p:attrNameLst>
                                      </p:cBhvr>
                                      <p:to>
                                        <p:strVal val="visible"/>
                                      </p:to>
                                    </p:set>
                                    <p:animEffect transition="in" filter="fade">
                                      <p:cBhvr>
                                        <p:cTn id="37" dur="500"/>
                                        <p:tgtEl>
                                          <p:spTgt spid="20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10">
                                            <p:txEl>
                                              <p:pRg st="0" end="0"/>
                                            </p:txEl>
                                          </p:spTgt>
                                        </p:tgtEl>
                                        <p:attrNameLst>
                                          <p:attrName>style.visibility</p:attrName>
                                        </p:attrNameLst>
                                      </p:cBhvr>
                                      <p:to>
                                        <p:strVal val="visible"/>
                                      </p:to>
                                    </p:set>
                                    <p:animEffect transition="in" filter="fade">
                                      <p:cBhvr>
                                        <p:cTn id="42" dur="500"/>
                                        <p:tgtEl>
                                          <p:spTgt spid="2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build="p"/>
      <p:bldP spid="203" grpId="0" animBg="1"/>
      <p:bldP spid="204" grpId="0" animBg="1"/>
      <p:bldP spid="205" grpId="0" animBg="1"/>
      <p:bldP spid="206" grpId="0" animBg="1"/>
      <p:bldP spid="208" grpId="0" build="p"/>
      <p:bldP spid="209"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pic>
        <p:nvPicPr>
          <p:cNvPr id="223" name="Google Shape;223;p32"/>
          <p:cNvPicPr preferRelativeResize="0"/>
          <p:nvPr/>
        </p:nvPicPr>
        <p:blipFill rotWithShape="1">
          <a:blip r:embed="rId3">
            <a:alphaModFix/>
          </a:blip>
          <a:srcRect t="7862" b="7862"/>
          <a:stretch/>
        </p:blipFill>
        <p:spPr>
          <a:xfrm>
            <a:off x="0" y="-1"/>
            <a:ext cx="9144003" cy="5143502"/>
          </a:xfrm>
          <a:prstGeom prst="rect">
            <a:avLst/>
          </a:prstGeom>
          <a:noFill/>
          <a:ln>
            <a:noFill/>
          </a:ln>
        </p:spPr>
      </p:pic>
      <p:sp>
        <p:nvSpPr>
          <p:cNvPr id="224" name="Google Shape;224;p32"/>
          <p:cNvSpPr/>
          <p:nvPr/>
        </p:nvSpPr>
        <p:spPr>
          <a:xfrm rot="5400000">
            <a:off x="3340650" y="-648150"/>
            <a:ext cx="5155200" cy="6451500"/>
          </a:xfrm>
          <a:prstGeom prst="rect">
            <a:avLst/>
          </a:prstGeom>
          <a:gradFill>
            <a:gsLst>
              <a:gs pos="0">
                <a:schemeClr val="lt1"/>
              </a:gs>
              <a:gs pos="54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2"/>
          <p:cNvSpPr txBox="1">
            <a:spLocks noGrp="1"/>
          </p:cNvSpPr>
          <p:nvPr>
            <p:ph type="title"/>
          </p:nvPr>
        </p:nvSpPr>
        <p:spPr>
          <a:xfrm>
            <a:off x="5506725" y="2346600"/>
            <a:ext cx="2685600" cy="129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Tổng quan đề tài</a:t>
            </a:r>
            <a:endParaRPr dirty="0"/>
          </a:p>
        </p:txBody>
      </p:sp>
      <p:sp>
        <p:nvSpPr>
          <p:cNvPr id="226" name="Google Shape;226;p32"/>
          <p:cNvSpPr txBox="1">
            <a:spLocks noGrp="1"/>
          </p:cNvSpPr>
          <p:nvPr>
            <p:ph type="title" idx="2"/>
          </p:nvPr>
        </p:nvSpPr>
        <p:spPr>
          <a:xfrm>
            <a:off x="6148875" y="1504800"/>
            <a:ext cx="1401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Mục tiêu ý nghĩ thực tế</a:t>
            </a:r>
            <a:endParaRPr dirty="0"/>
          </a:p>
        </p:txBody>
      </p:sp>
      <p:sp>
        <p:nvSpPr>
          <p:cNvPr id="232" name="Google Shape;232;p33"/>
          <p:cNvSpPr txBox="1">
            <a:spLocks noGrp="1"/>
          </p:cNvSpPr>
          <p:nvPr>
            <p:ph type="subTitle" idx="1"/>
          </p:nvPr>
        </p:nvSpPr>
        <p:spPr>
          <a:xfrm>
            <a:off x="1697250" y="1169150"/>
            <a:ext cx="5749500" cy="572700"/>
          </a:xfrm>
          <a:prstGeom prst="rect">
            <a:avLst/>
          </a:prstGeom>
        </p:spPr>
        <p:txBody>
          <a:bodyPr spcFirstLastPara="1" wrap="square" lIns="91425" tIns="91425" rIns="91425" bIns="91425" anchor="b" anchorCtr="0">
            <a:noAutofit/>
          </a:bodyPr>
          <a:lstStyle/>
          <a:p>
            <a:pPr marL="342900" lvl="0" indent="-342900" algn="l" rtl="0">
              <a:spcBef>
                <a:spcPts val="0"/>
              </a:spcBef>
              <a:spcAft>
                <a:spcPts val="0"/>
              </a:spcAft>
              <a:buFont typeface="Wingdings" panose="05000000000000000000" pitchFamily="2" charset="2"/>
              <a:buChar char="q"/>
            </a:pPr>
            <a:r>
              <a:rPr lang="en" dirty="0"/>
              <a:t>Xu hướng thế giới</a:t>
            </a:r>
            <a:endParaRPr dirty="0"/>
          </a:p>
        </p:txBody>
      </p:sp>
      <p:sp>
        <p:nvSpPr>
          <p:cNvPr id="233" name="Google Shape;233;p33"/>
          <p:cNvSpPr txBox="1">
            <a:spLocks noGrp="1"/>
          </p:cNvSpPr>
          <p:nvPr>
            <p:ph type="subTitle" idx="2"/>
          </p:nvPr>
        </p:nvSpPr>
        <p:spPr>
          <a:xfrm>
            <a:off x="1697250" y="3304100"/>
            <a:ext cx="5749500" cy="572700"/>
          </a:xfrm>
          <a:prstGeom prst="rect">
            <a:avLst/>
          </a:prstGeom>
        </p:spPr>
        <p:txBody>
          <a:bodyPr spcFirstLastPara="1" wrap="square" lIns="91425" tIns="91425" rIns="91425" bIns="91425" anchor="b" anchorCtr="0">
            <a:noAutofit/>
          </a:bodyPr>
          <a:lstStyle/>
          <a:p>
            <a:pPr marL="342900" lvl="0" indent="-342900" algn="l" rtl="0">
              <a:spcBef>
                <a:spcPts val="0"/>
              </a:spcBef>
              <a:spcAft>
                <a:spcPts val="0"/>
              </a:spcAft>
              <a:buFont typeface="Wingdings" panose="05000000000000000000" pitchFamily="2" charset="2"/>
              <a:buChar char="q"/>
            </a:pPr>
            <a:r>
              <a:rPr lang="en" dirty="0"/>
              <a:t>Lĩnh vực ẩm thực</a:t>
            </a:r>
            <a:endParaRPr dirty="0"/>
          </a:p>
        </p:txBody>
      </p:sp>
      <p:sp>
        <p:nvSpPr>
          <p:cNvPr id="234" name="Google Shape;234;p33"/>
          <p:cNvSpPr txBox="1">
            <a:spLocks noGrp="1"/>
          </p:cNvSpPr>
          <p:nvPr>
            <p:ph type="subTitle" idx="3"/>
          </p:nvPr>
        </p:nvSpPr>
        <p:spPr>
          <a:xfrm>
            <a:off x="1697250" y="1529525"/>
            <a:ext cx="5749500" cy="7275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sz="1800" dirty="0" err="1">
                <a:solidFill>
                  <a:schemeClr val="tx1"/>
                </a:solidFill>
                <a:effectLst/>
                <a:latin typeface="Times New Roman" panose="02020603050405020304" pitchFamily="18" charset="0"/>
                <a:ea typeface="Times New Roman" panose="02020603050405020304" pitchFamily="18" charset="0"/>
              </a:rPr>
              <a:t>Hiện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có</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hơn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nửa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nhân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loại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sử</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dụng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máy</a:t>
            </a:r>
            <a:r>
              <a:rPr lang="en-US" sz="1800" dirty="0">
                <a:solidFill>
                  <a:schemeClr val="tx1"/>
                </a:solidFill>
                <a:effectLst/>
                <a:latin typeface="Times New Roman" panose="02020603050405020304" pitchFamily="18" charset="0"/>
                <a:ea typeface="Times New Roman" panose="02020603050405020304" pitchFamily="18" charset="0"/>
              </a:rPr>
              <a:t> di </a:t>
            </a:r>
            <a:r>
              <a:rPr lang="en-US" sz="1800" dirty="0" err="1">
                <a:solidFill>
                  <a:schemeClr val="tx1"/>
                </a:solidFill>
                <a:effectLst/>
                <a:latin typeface="Times New Roman" panose="02020603050405020304" pitchFamily="18" charset="0"/>
                <a:ea typeface="Times New Roman" panose="02020603050405020304" pitchFamily="18" charset="0"/>
              </a:rPr>
              <a:t>động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để</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thoại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giao</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tiếp</a:t>
            </a:r>
            <a:r>
              <a:rPr lang="en-US" sz="1800" dirty="0">
                <a:solidFill>
                  <a:schemeClr val="tx1"/>
                </a:solidFill>
                <a:effectLst/>
                <a:latin typeface="Times New Roman" panose="02020603050405020304" pitchFamily="18" charset="0"/>
                <a:ea typeface="Times New Roman" panose="02020603050405020304" pitchFamily="18" charset="0"/>
              </a:rPr>
              <a:t> qua </a:t>
            </a:r>
            <a:r>
              <a:rPr lang="en-US" sz="1800" dirty="0" err="1">
                <a:solidFill>
                  <a:schemeClr val="tx1"/>
                </a:solidFill>
                <a:effectLst/>
                <a:latin typeface="Times New Roman" panose="02020603050405020304" pitchFamily="18" charset="0"/>
                <a:ea typeface="Times New Roman" panose="02020603050405020304" pitchFamily="18" charset="0"/>
              </a:rPr>
              <a:t>các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không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dây</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Việc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áp</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dụng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thành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tựu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của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chúng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mang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hiệu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quả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lợi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ích</a:t>
            </a:r>
            <a:r>
              <a:rPr lang="en-US" sz="1800" dirty="0">
                <a:solidFill>
                  <a:schemeClr val="tx1"/>
                </a:solidFill>
                <a:effectLst/>
                <a:latin typeface="Times New Roman" panose="02020603050405020304" pitchFamily="18" charset="0"/>
                <a:ea typeface="Times New Roman" panose="02020603050405020304" pitchFamily="18" charset="0"/>
              </a:rPr>
              <a:t> to </a:t>
            </a:r>
            <a:r>
              <a:rPr lang="en-US" sz="1800" dirty="0" err="1">
                <a:solidFill>
                  <a:schemeClr val="tx1"/>
                </a:solidFill>
                <a:effectLst/>
                <a:latin typeface="Times New Roman" panose="02020603050405020304" pitchFamily="18" charset="0"/>
                <a:ea typeface="Times New Roman" panose="02020603050405020304" pitchFamily="18" charset="0"/>
              </a:rPr>
              <a:t>lớn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mọi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mặt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của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đời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sống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xã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hội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Lĩnh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vực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ẩm</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thực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cũng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không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ngoại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lệ</a:t>
            </a:r>
            <a:r>
              <a:rPr lang="en-US" sz="1800" dirty="0">
                <a:solidFill>
                  <a:schemeClr val="tx1"/>
                </a:solidFill>
                <a:effectLst/>
                <a:latin typeface="Times New Roman" panose="02020603050405020304" pitchFamily="18" charset="0"/>
                <a:ea typeface="Times New Roman" panose="02020603050405020304" pitchFamily="18" charset="0"/>
              </a:rPr>
              <a:t>.</a:t>
            </a:r>
            <a:endParaRPr dirty="0">
              <a:solidFill>
                <a:schemeClr val="tx1"/>
              </a:solidFill>
            </a:endParaRPr>
          </a:p>
        </p:txBody>
      </p:sp>
      <p:sp>
        <p:nvSpPr>
          <p:cNvPr id="235" name="Google Shape;235;p33"/>
          <p:cNvSpPr txBox="1">
            <a:spLocks noGrp="1"/>
          </p:cNvSpPr>
          <p:nvPr>
            <p:ph type="subTitle" idx="4"/>
          </p:nvPr>
        </p:nvSpPr>
        <p:spPr>
          <a:xfrm>
            <a:off x="1622909" y="3671008"/>
            <a:ext cx="5749500" cy="7275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Ø"/>
            </a:pPr>
            <a:r>
              <a:rPr lang="en-US" sz="1800" dirty="0" err="1">
                <a:solidFill>
                  <a:schemeClr val="tx1"/>
                </a:solidFill>
                <a:latin typeface="Times New Roman" panose="02020603050405020304" pitchFamily="18" charset="0"/>
                <a:ea typeface="Times New Roman" panose="02020603050405020304" pitchFamily="18" charset="0"/>
              </a:rPr>
              <a:t>H</a:t>
            </a:r>
            <a:r>
              <a:rPr lang="en-US" sz="1800" dirty="0" err="1">
                <a:solidFill>
                  <a:schemeClr val="tx1"/>
                </a:solidFill>
                <a:effectLst/>
                <a:latin typeface="Times New Roman" panose="02020603050405020304" pitchFamily="18" charset="0"/>
                <a:ea typeface="Times New Roman" panose="02020603050405020304" pitchFamily="18" charset="0"/>
              </a:rPr>
              <a:t>ầu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hết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quán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ăn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quán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phê</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sử</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dụng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phương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pháp</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gọi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ăn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thủ</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công</a:t>
            </a:r>
            <a:r>
              <a:rPr lang="en-US" sz="1800" dirty="0">
                <a:solidFill>
                  <a:schemeClr val="tx1"/>
                </a:solidFill>
                <a:effectLst/>
                <a:latin typeface="Times New Roman" panose="02020603050405020304" pitchFamily="18" charset="0"/>
                <a:ea typeface="Times New Roman" panose="02020603050405020304" pitchFamily="18" charset="0"/>
              </a:rPr>
              <a:t> - </a:t>
            </a:r>
            <a:r>
              <a:rPr lang="en-US" sz="1800" dirty="0" err="1">
                <a:solidFill>
                  <a:schemeClr val="tx1"/>
                </a:solidFill>
                <a:effectLst/>
                <a:latin typeface="Times New Roman" panose="02020603050405020304" pitchFamily="18" charset="0"/>
                <a:ea typeface="Times New Roman" panose="02020603050405020304" pitchFamily="18" charset="0"/>
              </a:rPr>
              <a:t>tốn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nhiều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thời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gian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công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sức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trong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điện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thoại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thông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minh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chạy</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hệ</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điều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hành</a:t>
            </a:r>
            <a:r>
              <a:rPr lang="en-US" sz="1800" dirty="0">
                <a:solidFill>
                  <a:schemeClr val="tx1"/>
                </a:solidFill>
                <a:effectLst/>
                <a:latin typeface="Times New Roman" panose="02020603050405020304" pitchFamily="18" charset="0"/>
                <a:ea typeface="Times New Roman" panose="02020603050405020304" pitchFamily="18" charset="0"/>
              </a:rPr>
              <a:t> android </a:t>
            </a:r>
            <a:r>
              <a:rPr lang="en-US" sz="1800" dirty="0" err="1">
                <a:solidFill>
                  <a:schemeClr val="tx1"/>
                </a:solidFill>
                <a:effectLst/>
                <a:latin typeface="Times New Roman" panose="02020603050405020304" pitchFamily="18" charset="0"/>
                <a:ea typeface="Times New Roman" panose="02020603050405020304" pitchFamily="18" charset="0"/>
              </a:rPr>
              <a:t>đã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trở</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quá</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phổ</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biến</a:t>
            </a:r>
            <a:r>
              <a:rPr lang="en-US" sz="1800" dirty="0">
                <a:solidFill>
                  <a:schemeClr val="tx1"/>
                </a:solidFill>
                <a:effectLst/>
                <a:latin typeface="Times New Roman" panose="02020603050405020304" pitchFamily="18" charset="0"/>
                <a:ea typeface="Times New Roman" panose="02020603050405020304" pitchFamily="18" charset="0"/>
              </a:rPr>
              <a:t>.</a:t>
            </a:r>
            <a:endParaRPr dirty="0">
              <a:solidFill>
                <a:schemeClr val="tx1"/>
              </a:solidFill>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1"/>
                                        </p:tgtEl>
                                        <p:attrNameLst>
                                          <p:attrName>style.visibility</p:attrName>
                                        </p:attrNameLst>
                                      </p:cBhvr>
                                      <p:to>
                                        <p:strVal val="visible"/>
                                      </p:to>
                                    </p:set>
                                    <p:anim calcmode="lin" valueType="num">
                                      <p:cBhvr additive="base">
                                        <p:cTn id="7" dur="500" fill="hold"/>
                                        <p:tgtEl>
                                          <p:spTgt spid="231"/>
                                        </p:tgtEl>
                                        <p:attrNameLst>
                                          <p:attrName>ppt_x</p:attrName>
                                        </p:attrNameLst>
                                      </p:cBhvr>
                                      <p:tavLst>
                                        <p:tav tm="0">
                                          <p:val>
                                            <p:strVal val="#ppt_x"/>
                                          </p:val>
                                        </p:tav>
                                        <p:tav tm="100000">
                                          <p:val>
                                            <p:strVal val="#ppt_x"/>
                                          </p:val>
                                        </p:tav>
                                      </p:tavLst>
                                    </p:anim>
                                    <p:anim calcmode="lin" valueType="num">
                                      <p:cBhvr additive="base">
                                        <p:cTn id="8" dur="500" fill="hold"/>
                                        <p:tgtEl>
                                          <p:spTgt spid="23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32">
                                            <p:txEl>
                                              <p:pRg st="0" end="0"/>
                                            </p:txEl>
                                          </p:spTgt>
                                        </p:tgtEl>
                                        <p:attrNameLst>
                                          <p:attrName>style.visibility</p:attrName>
                                        </p:attrNameLst>
                                      </p:cBhvr>
                                      <p:to>
                                        <p:strVal val="visible"/>
                                      </p:to>
                                    </p:set>
                                    <p:anim calcmode="lin" valueType="num">
                                      <p:cBhvr additive="base">
                                        <p:cTn id="13" dur="500" fill="hold"/>
                                        <p:tgtEl>
                                          <p:spTgt spid="232">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3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34">
                                            <p:txEl>
                                              <p:pRg st="0" end="0"/>
                                            </p:txEl>
                                          </p:spTgt>
                                        </p:tgtEl>
                                        <p:attrNameLst>
                                          <p:attrName>style.visibility</p:attrName>
                                        </p:attrNameLst>
                                      </p:cBhvr>
                                      <p:to>
                                        <p:strVal val="visible"/>
                                      </p:to>
                                    </p:set>
                                    <p:anim calcmode="lin" valueType="num">
                                      <p:cBhvr additive="base">
                                        <p:cTn id="19" dur="500" fill="hold"/>
                                        <p:tgtEl>
                                          <p:spTgt spid="234">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3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33">
                                            <p:txEl>
                                              <p:pRg st="0" end="0"/>
                                            </p:txEl>
                                          </p:spTgt>
                                        </p:tgtEl>
                                        <p:attrNameLst>
                                          <p:attrName>style.visibility</p:attrName>
                                        </p:attrNameLst>
                                      </p:cBhvr>
                                      <p:to>
                                        <p:strVal val="visible"/>
                                      </p:to>
                                    </p:set>
                                    <p:anim calcmode="lin" valueType="num">
                                      <p:cBhvr additive="base">
                                        <p:cTn id="25" dur="500" fill="hold"/>
                                        <p:tgtEl>
                                          <p:spTgt spid="23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3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35">
                                            <p:txEl>
                                              <p:pRg st="0" end="0"/>
                                            </p:txEl>
                                          </p:spTgt>
                                        </p:tgtEl>
                                        <p:attrNameLst>
                                          <p:attrName>style.visibility</p:attrName>
                                        </p:attrNameLst>
                                      </p:cBhvr>
                                      <p:to>
                                        <p:strVal val="visible"/>
                                      </p:to>
                                    </p:set>
                                    <p:anim calcmode="lin" valueType="num">
                                      <p:cBhvr additive="base">
                                        <p:cTn id="31" dur="500" fill="hold"/>
                                        <p:tgtEl>
                                          <p:spTgt spid="235">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3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1" grpId="0"/>
      <p:bldP spid="232" grpId="0" build="p"/>
      <p:bldP spid="233" grpId="0" build="p"/>
      <p:bldP spid="234" grpId="0" build="p"/>
      <p:bldP spid="23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4" name="Google Shape;244;p34"/>
          <p:cNvSpPr txBox="1">
            <a:spLocks noGrp="1"/>
          </p:cNvSpPr>
          <p:nvPr>
            <p:ph type="subTitle" idx="2"/>
          </p:nvPr>
        </p:nvSpPr>
        <p:spPr>
          <a:xfrm>
            <a:off x="2152800" y="1233755"/>
            <a:ext cx="4838400" cy="3529075"/>
          </a:xfrm>
          <a:prstGeom prst="rect">
            <a:avLst/>
          </a:prstGeom>
        </p:spPr>
        <p:txBody>
          <a:bodyPr spcFirstLastPara="1" wrap="square" lIns="91425" tIns="91425" rIns="91425" bIns="91425" anchor="t" anchorCtr="0">
            <a:noAutofit/>
          </a:bodyPr>
          <a:lstStyle/>
          <a:p>
            <a:pPr marL="292100" marR="3810" indent="-285750" algn="just">
              <a:spcAft>
                <a:spcPts val="1330"/>
              </a:spcAft>
              <a:buFont typeface="Wingdings" panose="05000000000000000000" pitchFamily="2" charset="2"/>
              <a:buChar char="Ø"/>
            </a:pPr>
            <a:r>
              <a:rPr lang="en-US" sz="1800" dirty="0" err="1">
                <a:solidFill>
                  <a:schemeClr val="tx1"/>
                </a:solidFill>
                <a:effectLst/>
                <a:latin typeface="Times New Roman" panose="02020603050405020304" pitchFamily="18" charset="0"/>
                <a:ea typeface="Times New Roman" panose="02020603050405020304" pitchFamily="18" charset="0"/>
              </a:rPr>
              <a:t>Phát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triển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một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ứng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dụng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hỗ</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công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việc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gọi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gửi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yêu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cầu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thanh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toán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ngay</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thiết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bị</a:t>
            </a:r>
            <a:r>
              <a:rPr lang="en-US" sz="1800" dirty="0">
                <a:solidFill>
                  <a:schemeClr val="tx1"/>
                </a:solidFill>
                <a:effectLst/>
                <a:latin typeface="Times New Roman" panose="02020603050405020304" pitchFamily="18" charset="0"/>
                <a:ea typeface="Times New Roman" panose="02020603050405020304" pitchFamily="18" charset="0"/>
              </a:rPr>
              <a:t> di </a:t>
            </a:r>
            <a:r>
              <a:rPr lang="en-US" sz="1800" dirty="0" err="1">
                <a:solidFill>
                  <a:schemeClr val="tx1"/>
                </a:solidFill>
                <a:effectLst/>
                <a:latin typeface="Times New Roman" panose="02020603050405020304" pitchFamily="18" charset="0"/>
                <a:ea typeface="Times New Roman" panose="02020603050405020304" pitchFamily="18" charset="0"/>
              </a:rPr>
              <a:t>động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của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nhân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giao</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tiếp</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theo</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thời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gian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thực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giữa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nhân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bộ</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phận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yêu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cầu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gọi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của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a:t>
            </a:r>
            <a:r>
              <a:rPr lang="en-US" sz="1800" dirty="0">
                <a:solidFill>
                  <a:schemeClr val="tx1"/>
                </a:solidFill>
                <a:effectLst/>
                <a:latin typeface="Times New Roman" panose="02020603050405020304" pitchFamily="18" charset="0"/>
                <a:ea typeface="Times New Roman" panose="02020603050405020304" pitchFamily="18" charset="0"/>
              </a:rPr>
              <a:t> hang </a:t>
            </a:r>
            <a:r>
              <a:rPr lang="en-US" sz="1800" dirty="0" err="1">
                <a:solidFill>
                  <a:schemeClr val="tx1"/>
                </a:solidFill>
                <a:effectLst/>
                <a:latin typeface="Times New Roman" panose="02020603050405020304" pitchFamily="18" charset="0"/>
                <a:ea typeface="Times New Roman" panose="02020603050405020304" pitchFamily="18" charset="0"/>
              </a:rPr>
              <a:t>sẽ</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được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xác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nhận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đồng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thời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nhân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viên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phục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vụ</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cũng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biết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được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tình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ăn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hoàn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thành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ngay</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lập</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lức</a:t>
            </a:r>
            <a:r>
              <a:rPr lang="en-US" sz="1800" dirty="0">
                <a:solidFill>
                  <a:schemeClr val="tx1"/>
                </a:solidFill>
                <a:effectLst/>
                <a:latin typeface="Times New Roman" panose="02020603050405020304" pitchFamily="18" charset="0"/>
                <a:ea typeface="Times New Roman" panose="02020603050405020304" pitchFamily="18" charset="0"/>
              </a:rPr>
              <a:t> qua </a:t>
            </a:r>
            <a:r>
              <a:rPr lang="en-US" sz="1800" dirty="0" err="1">
                <a:solidFill>
                  <a:schemeClr val="tx1"/>
                </a:solidFill>
                <a:effectLst/>
                <a:latin typeface="Times New Roman" panose="02020603050405020304" pitchFamily="18" charset="0"/>
                <a:ea typeface="Times New Roman" panose="02020603050405020304" pitchFamily="18" charset="0"/>
              </a:rPr>
              <a:t>mạng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Wifi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hoặc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động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tiết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kiệm</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tối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thời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gian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và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công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sức</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mang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lại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hiệu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quả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kinh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doanh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cho</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nhà</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quán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ăn</a:t>
            </a:r>
            <a:r>
              <a:rPr lang="en-US" sz="1800" dirty="0">
                <a:solidFill>
                  <a:schemeClr val="tx1"/>
                </a:solidFill>
                <a:effectLst/>
                <a:latin typeface="Times New Roman" panose="02020603050405020304" pitchFamily="18" charset="0"/>
                <a:ea typeface="Times New Roman" panose="02020603050405020304" pitchFamily="18" charset="0"/>
              </a:rPr>
              <a:t>. </a:t>
            </a: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4">
                                            <p:txEl>
                                              <p:pRg st="0" end="0"/>
                                            </p:txEl>
                                          </p:spTgt>
                                        </p:tgtEl>
                                        <p:attrNameLst>
                                          <p:attrName>style.visibility</p:attrName>
                                        </p:attrNameLst>
                                      </p:cBhvr>
                                      <p:to>
                                        <p:strVal val="visible"/>
                                      </p:to>
                                    </p:set>
                                    <p:anim calcmode="lin" valueType="num">
                                      <p:cBhvr additive="base">
                                        <p:cTn id="7" dur="500" fill="hold"/>
                                        <p:tgtEl>
                                          <p:spTgt spid="24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4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2F3D6-9D6C-4548-BD43-A25DDE6C4356}"/>
              </a:ext>
            </a:extLst>
          </p:cNvPr>
          <p:cNvSpPr>
            <a:spLocks noGrp="1"/>
          </p:cNvSpPr>
          <p:nvPr>
            <p:ph type="title"/>
          </p:nvPr>
        </p:nvSpPr>
        <p:spPr/>
        <p:txBody>
          <a:bodyPr/>
          <a:lstStyle/>
          <a:p>
            <a:r>
              <a:rPr lang="en-US" dirty="0" err="1"/>
              <a:t>Quy</a:t>
            </a:r>
            <a:r>
              <a:rPr lang="en-US" dirty="0"/>
              <a:t> </a:t>
            </a:r>
            <a:r>
              <a:rPr lang="en-US" dirty="0" err="1"/>
              <a:t>trình</a:t>
            </a:r>
            <a:r>
              <a:rPr lang="en-US" dirty="0"/>
              <a:t> </a:t>
            </a:r>
            <a:r>
              <a:rPr lang="en-US" dirty="0" err="1"/>
              <a:t>nghiệp</a:t>
            </a:r>
            <a:r>
              <a:rPr lang="en-US" dirty="0"/>
              <a:t> </a:t>
            </a:r>
            <a:r>
              <a:rPr lang="en-US" dirty="0" err="1"/>
              <a:t>vụ</a:t>
            </a:r>
            <a:endParaRPr lang="en-US" dirty="0"/>
          </a:p>
        </p:txBody>
      </p:sp>
      <p:sp>
        <p:nvSpPr>
          <p:cNvPr id="3" name="Title 2">
            <a:extLst>
              <a:ext uri="{FF2B5EF4-FFF2-40B4-BE49-F238E27FC236}">
                <a16:creationId xmlns:a16="http://schemas.microsoft.com/office/drawing/2014/main" id="{240AF94A-7D97-4BDF-9222-942E4036425D}"/>
              </a:ext>
            </a:extLst>
          </p:cNvPr>
          <p:cNvSpPr>
            <a:spLocks noGrp="1"/>
          </p:cNvSpPr>
          <p:nvPr>
            <p:ph type="title" idx="2"/>
          </p:nvPr>
        </p:nvSpPr>
        <p:spPr/>
        <p:txBody>
          <a:bodyPr/>
          <a:lstStyle/>
          <a:p>
            <a:r>
              <a:rPr lang="en-US" dirty="0"/>
              <a:t>2</a:t>
            </a:r>
          </a:p>
        </p:txBody>
      </p:sp>
    </p:spTree>
    <p:extLst>
      <p:ext uri="{BB962C8B-B14F-4D97-AF65-F5344CB8AC3E}">
        <p14:creationId xmlns:p14="http://schemas.microsoft.com/office/powerpoint/2010/main" val="38015801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6"/>
          <p:cNvSpPr txBox="1">
            <a:spLocks noGrp="1"/>
          </p:cNvSpPr>
          <p:nvPr>
            <p:ph type="subTitle" idx="7"/>
          </p:nvPr>
        </p:nvSpPr>
        <p:spPr>
          <a:xfrm>
            <a:off x="743502" y="1433593"/>
            <a:ext cx="3042042" cy="484800"/>
          </a:xfrm>
          <a:prstGeom prst="rect">
            <a:avLst/>
          </a:prstGeom>
        </p:spPr>
        <p:txBody>
          <a:bodyPr spcFirstLastPara="1" wrap="square" lIns="91425" tIns="91425" rIns="91425" bIns="91425" anchor="b" anchorCtr="0">
            <a:noAutofit/>
          </a:bodyPr>
          <a:lstStyle/>
          <a:p>
            <a:pPr marL="342900" lvl="0" indent="-342900" algn="ctr" rtl="0">
              <a:spcBef>
                <a:spcPts val="0"/>
              </a:spcBef>
              <a:spcAft>
                <a:spcPts val="0"/>
              </a:spcAft>
              <a:buFont typeface="Wingdings" panose="05000000000000000000" pitchFamily="2" charset="2"/>
              <a:buChar char="q"/>
            </a:pPr>
            <a:r>
              <a:rPr lang="en" dirty="0"/>
              <a:t>Quản lý thực đơn</a:t>
            </a:r>
            <a:endParaRPr dirty="0"/>
          </a:p>
        </p:txBody>
      </p:sp>
      <p:sp>
        <p:nvSpPr>
          <p:cNvPr id="265" name="Google Shape;265;p36"/>
          <p:cNvSpPr txBox="1">
            <a:spLocks noGrp="1"/>
          </p:cNvSpPr>
          <p:nvPr>
            <p:ph type="subTitle" idx="4"/>
          </p:nvPr>
        </p:nvSpPr>
        <p:spPr>
          <a:xfrm>
            <a:off x="5645480" y="3425718"/>
            <a:ext cx="3140747" cy="977744"/>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0"/>
              </a:spcAft>
              <a:buFont typeface="Wingdings" panose="05000000000000000000" pitchFamily="2" charset="2"/>
              <a:buChar char="Ø"/>
            </a:pPr>
            <a:r>
              <a:rPr lang="en-US" sz="1800" dirty="0">
                <a:latin typeface="+mj-lt"/>
              </a:rPr>
              <a:t>G</a:t>
            </a:r>
            <a:r>
              <a:rPr lang="vi-VN" sz="1800" dirty="0">
                <a:latin typeface="+mj-lt"/>
              </a:rPr>
              <a:t>iải quyết các yêu cầu đặt bàn trước, kiểm tra tình trạng bàn trống, bàn đang hoạt động trong khuôn viên nhà hàng. </a:t>
            </a:r>
            <a:endParaRPr sz="1800" dirty="0">
              <a:latin typeface="+mj-lt"/>
            </a:endParaRPr>
          </a:p>
        </p:txBody>
      </p:sp>
      <p:sp>
        <p:nvSpPr>
          <p:cNvPr id="267" name="Google Shape;267;p36"/>
          <p:cNvSpPr txBox="1">
            <a:spLocks noGrp="1"/>
          </p:cNvSpPr>
          <p:nvPr>
            <p:ph type="subTitle" idx="1"/>
          </p:nvPr>
        </p:nvSpPr>
        <p:spPr>
          <a:xfrm>
            <a:off x="644796" y="1805401"/>
            <a:ext cx="3140747" cy="907800"/>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1000"/>
              </a:spcAft>
              <a:buFont typeface="Wingdings" panose="05000000000000000000" pitchFamily="2" charset="2"/>
              <a:buChar char="Ø"/>
            </a:pPr>
            <a:r>
              <a:rPr lang="en-US" sz="1800" dirty="0" err="1">
                <a:solidFill>
                  <a:schemeClr val="tx1"/>
                </a:solidFill>
                <a:latin typeface="Times New Roman" panose="02020603050405020304" pitchFamily="18" charset="0"/>
                <a:ea typeface="Times New Roman" panose="02020603050405020304" pitchFamily="18" charset="0"/>
              </a:rPr>
              <a:t>N</a:t>
            </a:r>
            <a:r>
              <a:rPr lang="en-US" sz="1800" dirty="0" err="1">
                <a:solidFill>
                  <a:schemeClr val="tx1"/>
                </a:solidFill>
                <a:effectLst/>
                <a:latin typeface="Times New Roman" panose="02020603050405020304" pitchFamily="18" charset="0"/>
                <a:ea typeface="Times New Roman" panose="02020603050405020304" pitchFamily="18" charset="0"/>
              </a:rPr>
              <a:t>gười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kiểm</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soát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những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mặt</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hàng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từ</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giá</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cả</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hình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ảnh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số</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lượng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tình</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trạng</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ăn</a:t>
            </a:r>
            <a:endParaRPr dirty="0">
              <a:solidFill>
                <a:schemeClr val="tx1"/>
              </a:solidFill>
            </a:endParaRPr>
          </a:p>
        </p:txBody>
      </p:sp>
      <p:sp>
        <p:nvSpPr>
          <p:cNvPr id="268" name="Google Shape;268;p36"/>
          <p:cNvSpPr txBox="1">
            <a:spLocks noGrp="1"/>
          </p:cNvSpPr>
          <p:nvPr>
            <p:ph type="subTitle" idx="13"/>
          </p:nvPr>
        </p:nvSpPr>
        <p:spPr>
          <a:xfrm>
            <a:off x="847415" y="2982708"/>
            <a:ext cx="3013330" cy="484800"/>
          </a:xfrm>
          <a:prstGeom prst="rect">
            <a:avLst/>
          </a:prstGeom>
        </p:spPr>
        <p:txBody>
          <a:bodyPr spcFirstLastPara="1" wrap="square" lIns="91425" tIns="91425" rIns="91425" bIns="91425" anchor="b" anchorCtr="0">
            <a:noAutofit/>
          </a:bodyPr>
          <a:lstStyle/>
          <a:p>
            <a:pPr marL="342900" lvl="0" indent="-342900" algn="ctr" rtl="0">
              <a:spcBef>
                <a:spcPts val="0"/>
              </a:spcBef>
              <a:spcAft>
                <a:spcPts val="0"/>
              </a:spcAft>
              <a:buFont typeface="Wingdings" panose="05000000000000000000" pitchFamily="2" charset="2"/>
              <a:buChar char="q"/>
            </a:pPr>
            <a:r>
              <a:rPr lang="en" dirty="0"/>
              <a:t>Thống kê thu chi</a:t>
            </a:r>
            <a:endParaRPr dirty="0"/>
          </a:p>
        </p:txBody>
      </p:sp>
      <p:sp>
        <p:nvSpPr>
          <p:cNvPr id="269" name="Google Shape;269;p36"/>
          <p:cNvSpPr txBox="1">
            <a:spLocks noGrp="1"/>
          </p:cNvSpPr>
          <p:nvPr>
            <p:ph type="title"/>
          </p:nvPr>
        </p:nvSpPr>
        <p:spPr>
          <a:xfrm>
            <a:off x="847415" y="36547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Chức năng từng bộ phận</a:t>
            </a:r>
            <a:endParaRPr dirty="0"/>
          </a:p>
        </p:txBody>
      </p:sp>
      <p:sp>
        <p:nvSpPr>
          <p:cNvPr id="270" name="Google Shape;270;p36"/>
          <p:cNvSpPr txBox="1">
            <a:spLocks noGrp="1"/>
          </p:cNvSpPr>
          <p:nvPr>
            <p:ph type="subTitle" idx="8"/>
          </p:nvPr>
        </p:nvSpPr>
        <p:spPr>
          <a:xfrm>
            <a:off x="5748627" y="1456494"/>
            <a:ext cx="2934455" cy="484800"/>
          </a:xfrm>
          <a:prstGeom prst="rect">
            <a:avLst/>
          </a:prstGeom>
        </p:spPr>
        <p:txBody>
          <a:bodyPr spcFirstLastPara="1" wrap="square" lIns="91425" tIns="91425" rIns="91425" bIns="91425" anchor="b" anchorCtr="0">
            <a:noAutofit/>
          </a:bodyPr>
          <a:lstStyle/>
          <a:p>
            <a:pPr marL="342900" lvl="0" indent="-342900" algn="ctr" rtl="0">
              <a:spcBef>
                <a:spcPts val="0"/>
              </a:spcBef>
              <a:spcAft>
                <a:spcPts val="0"/>
              </a:spcAft>
              <a:buFont typeface="Wingdings" panose="05000000000000000000" pitchFamily="2" charset="2"/>
              <a:buChar char="q"/>
            </a:pPr>
            <a:r>
              <a:rPr lang="en" dirty="0"/>
              <a:t>Quản lý gọi món</a:t>
            </a:r>
            <a:endParaRPr dirty="0"/>
          </a:p>
        </p:txBody>
      </p:sp>
      <p:sp>
        <p:nvSpPr>
          <p:cNvPr id="271" name="Google Shape;271;p36"/>
          <p:cNvSpPr txBox="1">
            <a:spLocks noGrp="1"/>
          </p:cNvSpPr>
          <p:nvPr>
            <p:ph type="subTitle" idx="9"/>
          </p:nvPr>
        </p:nvSpPr>
        <p:spPr>
          <a:xfrm>
            <a:off x="5876045" y="3007567"/>
            <a:ext cx="2440800" cy="484800"/>
          </a:xfrm>
          <a:prstGeom prst="rect">
            <a:avLst/>
          </a:prstGeom>
        </p:spPr>
        <p:txBody>
          <a:bodyPr spcFirstLastPara="1" wrap="square" lIns="91425" tIns="91425" rIns="91425" bIns="91425" anchor="b" anchorCtr="0">
            <a:noAutofit/>
          </a:bodyPr>
          <a:lstStyle/>
          <a:p>
            <a:pPr marL="342900" lvl="0" indent="-342900" algn="ctr" rtl="0">
              <a:spcBef>
                <a:spcPts val="0"/>
              </a:spcBef>
              <a:spcAft>
                <a:spcPts val="0"/>
              </a:spcAft>
              <a:buFont typeface="Wingdings" panose="05000000000000000000" pitchFamily="2" charset="2"/>
              <a:buChar char="q"/>
            </a:pPr>
            <a:r>
              <a:rPr lang="en-US" dirty="0" err="1"/>
              <a:t>Quản</a:t>
            </a:r>
            <a:r>
              <a:rPr lang="en-US" dirty="0"/>
              <a:t> </a:t>
            </a:r>
            <a:r>
              <a:rPr lang="en-US" dirty="0" err="1"/>
              <a:t>lý</a:t>
            </a:r>
            <a:r>
              <a:rPr lang="en-US" dirty="0"/>
              <a:t> </a:t>
            </a:r>
            <a:r>
              <a:rPr lang="en-US" dirty="0" err="1"/>
              <a:t>bàn</a:t>
            </a:r>
            <a:endParaRPr dirty="0"/>
          </a:p>
        </p:txBody>
      </p:sp>
      <p:sp>
        <p:nvSpPr>
          <p:cNvPr id="272" name="Google Shape;272;p36"/>
          <p:cNvSpPr txBox="1">
            <a:spLocks noGrp="1"/>
          </p:cNvSpPr>
          <p:nvPr>
            <p:ph type="subTitle" idx="2"/>
          </p:nvPr>
        </p:nvSpPr>
        <p:spPr>
          <a:xfrm>
            <a:off x="5876044" y="1891676"/>
            <a:ext cx="2623159" cy="907800"/>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0"/>
              </a:spcAft>
              <a:buFont typeface="Wingdings" panose="05000000000000000000" pitchFamily="2" charset="2"/>
              <a:buChar char="Ø"/>
            </a:pPr>
            <a:r>
              <a:rPr lang="en-US" sz="1800" dirty="0" err="1">
                <a:solidFill>
                  <a:schemeClr val="tx1"/>
                </a:solidFill>
                <a:latin typeface="Times New Roman" panose="02020603050405020304" pitchFamily="18" charset="0"/>
                <a:ea typeface="Times New Roman" panose="02020603050405020304" pitchFamily="18" charset="0"/>
              </a:rPr>
              <a:t>L</a:t>
            </a:r>
            <a:r>
              <a:rPr lang="en-US" sz="1800" dirty="0" err="1">
                <a:solidFill>
                  <a:schemeClr val="tx1"/>
                </a:solidFill>
                <a:effectLst/>
                <a:latin typeface="Times New Roman" panose="02020603050405020304" pitchFamily="18" charset="0"/>
                <a:ea typeface="Times New Roman" panose="02020603050405020304" pitchFamily="18" charset="0"/>
              </a:rPr>
              <a:t>ên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hóa</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đơn</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gọi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endParaRPr lang="en-US" sz="1800" dirty="0">
              <a:solidFill>
                <a:schemeClr val="tx1"/>
              </a:solidFill>
              <a:effectLst/>
              <a:latin typeface="Times New Roman" panose="02020603050405020304" pitchFamily="18" charset="0"/>
              <a:ea typeface="Times New Roman" panose="02020603050405020304" pitchFamily="18" charset="0"/>
            </a:endParaRPr>
          </a:p>
          <a:p>
            <a:pPr marL="0" lvl="0" indent="0" algn="ctr" rtl="0">
              <a:spcBef>
                <a:spcPts val="0"/>
              </a:spcBef>
              <a:spcAft>
                <a:spcPts val="0"/>
              </a:spcAft>
              <a:buNone/>
            </a:pPr>
            <a:r>
              <a:rPr lang="en-US" sz="1800" dirty="0" err="1">
                <a:solidFill>
                  <a:schemeClr val="tx1"/>
                </a:solidFill>
                <a:effectLst/>
                <a:latin typeface="Times New Roman" panose="02020603050405020304" pitchFamily="18" charset="0"/>
                <a:ea typeface="Times New Roman" panose="02020603050405020304" pitchFamily="18" charset="0"/>
              </a:rPr>
              <a:t>khi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khách</a:t>
            </a:r>
            <a:r>
              <a:rPr lang="en-US" sz="1800" dirty="0">
                <a:solidFill>
                  <a:schemeClr val="tx1"/>
                </a:solidFill>
                <a:effectLst/>
                <a:latin typeface="Times New Roman" panose="02020603050405020304" pitchFamily="18" charset="0"/>
                <a:ea typeface="Times New Roman" panose="02020603050405020304" pitchFamily="18" charset="0"/>
              </a:rPr>
              <a:t> hang </a:t>
            </a:r>
            <a:r>
              <a:rPr lang="en-US" sz="1800" dirty="0" err="1">
                <a:solidFill>
                  <a:schemeClr val="tx1"/>
                </a:solidFill>
                <a:effectLst/>
                <a:latin typeface="Times New Roman" panose="02020603050405020304" pitchFamily="18" charset="0"/>
                <a:ea typeface="Times New Roman" panose="02020603050405020304" pitchFamily="18" charset="0"/>
              </a:rPr>
              <a:t>yêu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cầu</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gọi</a:t>
            </a:r>
            <a:r>
              <a:rPr lang="en-US" sz="1800" dirty="0">
                <a:solidFill>
                  <a:schemeClr val="tx1"/>
                </a:solidFill>
                <a:effectLst/>
                <a:latin typeface="Times New Roman" panose="02020603050405020304" pitchFamily="18" charset="0"/>
                <a:ea typeface="Times New Roman" panose="02020603050405020304" pitchFamily="18" charset="0"/>
              </a:rPr>
              <a:t> </a:t>
            </a:r>
            <a:r>
              <a:rPr lang="en-US" sz="1800" dirty="0" err="1">
                <a:solidFill>
                  <a:schemeClr val="tx1"/>
                </a:solidFill>
                <a:effectLst/>
                <a:latin typeface="Times New Roman" panose="02020603050405020304" pitchFamily="18" charset="0"/>
                <a:ea typeface="Times New Roman" panose="02020603050405020304" pitchFamily="18" charset="0"/>
              </a:rPr>
              <a:t>món</a:t>
            </a:r>
            <a:endParaRPr dirty="0">
              <a:solidFill>
                <a:schemeClr val="tx1"/>
              </a:solidFill>
            </a:endParaRPr>
          </a:p>
        </p:txBody>
      </p:sp>
      <p:sp>
        <p:nvSpPr>
          <p:cNvPr id="273" name="Google Shape;273;p36"/>
          <p:cNvSpPr txBox="1">
            <a:spLocks noGrp="1"/>
          </p:cNvSpPr>
          <p:nvPr>
            <p:ph type="subTitle" idx="3"/>
          </p:nvPr>
        </p:nvSpPr>
        <p:spPr>
          <a:xfrm>
            <a:off x="994769" y="3495662"/>
            <a:ext cx="2440800" cy="907800"/>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0"/>
              </a:spcAft>
              <a:buFont typeface="Wingdings" panose="05000000000000000000" pitchFamily="2" charset="2"/>
              <a:buChar char="Ø"/>
            </a:pPr>
            <a:r>
              <a:rPr lang="en-US" sz="1800" dirty="0" err="1">
                <a:latin typeface="Times New Roman" panose="02020603050405020304" pitchFamily="18" charset="0"/>
                <a:cs typeface="Times New Roman" panose="02020603050405020304" pitchFamily="18" charset="0"/>
              </a:rPr>
              <a:t>Thống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kê</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nguồn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tiền</a:t>
            </a:r>
            <a:endParaRPr sz="18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9"/>
                                        </p:tgtEl>
                                        <p:attrNameLst>
                                          <p:attrName>style.visibility</p:attrName>
                                        </p:attrNameLst>
                                      </p:cBhvr>
                                      <p:to>
                                        <p:strVal val="visible"/>
                                      </p:to>
                                    </p:set>
                                    <p:animEffect transition="in" filter="fade">
                                      <p:cBhvr>
                                        <p:cTn id="7" dur="500"/>
                                        <p:tgtEl>
                                          <p:spTgt spid="26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4">
                                            <p:txEl>
                                              <p:pRg st="0" end="0"/>
                                            </p:txEl>
                                          </p:spTgt>
                                        </p:tgtEl>
                                        <p:attrNameLst>
                                          <p:attrName>style.visibility</p:attrName>
                                        </p:attrNameLst>
                                      </p:cBhvr>
                                      <p:to>
                                        <p:strVal val="visible"/>
                                      </p:to>
                                    </p:set>
                                    <p:animEffect transition="in" filter="fade">
                                      <p:cBhvr>
                                        <p:cTn id="12" dur="500"/>
                                        <p:tgtEl>
                                          <p:spTgt spid="26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267">
                                            <p:txEl>
                                              <p:pRg st="0" end="0"/>
                                            </p:txEl>
                                          </p:spTgt>
                                        </p:tgtEl>
                                        <p:attrNameLst>
                                          <p:attrName>style.visibility</p:attrName>
                                        </p:attrNameLst>
                                      </p:cBhvr>
                                      <p:to>
                                        <p:strVal val="visible"/>
                                      </p:to>
                                    </p:set>
                                    <p:anim calcmode="lin" valueType="num">
                                      <p:cBhvr additive="base">
                                        <p:cTn id="17" dur="500" fill="hold"/>
                                        <p:tgtEl>
                                          <p:spTgt spid="267">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26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70">
                                            <p:txEl>
                                              <p:pRg st="0" end="0"/>
                                            </p:txEl>
                                          </p:spTgt>
                                        </p:tgtEl>
                                        <p:attrNameLst>
                                          <p:attrName>style.visibility</p:attrName>
                                        </p:attrNameLst>
                                      </p:cBhvr>
                                      <p:to>
                                        <p:strVal val="visible"/>
                                      </p:to>
                                    </p:set>
                                    <p:animEffect transition="in" filter="fade">
                                      <p:cBhvr>
                                        <p:cTn id="23" dur="500"/>
                                        <p:tgtEl>
                                          <p:spTgt spid="270">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272">
                                            <p:txEl>
                                              <p:pRg st="0" end="0"/>
                                            </p:txEl>
                                          </p:spTgt>
                                        </p:tgtEl>
                                        <p:attrNameLst>
                                          <p:attrName>style.visibility</p:attrName>
                                        </p:attrNameLst>
                                      </p:cBhvr>
                                      <p:to>
                                        <p:strVal val="visible"/>
                                      </p:to>
                                    </p:set>
                                    <p:anim calcmode="lin" valueType="num">
                                      <p:cBhvr additive="base">
                                        <p:cTn id="28" dur="500" fill="hold"/>
                                        <p:tgtEl>
                                          <p:spTgt spid="272">
                                            <p:txEl>
                                              <p:pRg st="0" end="0"/>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27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272">
                                            <p:txEl>
                                              <p:pRg st="1" end="1"/>
                                            </p:txEl>
                                          </p:spTgt>
                                        </p:tgtEl>
                                        <p:attrNameLst>
                                          <p:attrName>style.visibility</p:attrName>
                                        </p:attrNameLst>
                                      </p:cBhvr>
                                      <p:to>
                                        <p:strVal val="visible"/>
                                      </p:to>
                                    </p:set>
                                    <p:anim calcmode="lin" valueType="num">
                                      <p:cBhvr additive="base">
                                        <p:cTn id="34" dur="500" fill="hold"/>
                                        <p:tgtEl>
                                          <p:spTgt spid="272">
                                            <p:txEl>
                                              <p:pRg st="1" end="1"/>
                                            </p:txEl>
                                          </p:spTgt>
                                        </p:tgtEl>
                                        <p:attrNameLst>
                                          <p:attrName>ppt_x</p:attrName>
                                        </p:attrNameLst>
                                      </p:cBhvr>
                                      <p:tavLst>
                                        <p:tav tm="0">
                                          <p:val>
                                            <p:strVal val="#ppt_x"/>
                                          </p:val>
                                        </p:tav>
                                        <p:tav tm="100000">
                                          <p:val>
                                            <p:strVal val="#ppt_x"/>
                                          </p:val>
                                        </p:tav>
                                      </p:tavLst>
                                    </p:anim>
                                    <p:anim calcmode="lin" valueType="num">
                                      <p:cBhvr additive="base">
                                        <p:cTn id="35" dur="500" fill="hold"/>
                                        <p:tgtEl>
                                          <p:spTgt spid="27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68">
                                            <p:txEl>
                                              <p:pRg st="0" end="0"/>
                                            </p:txEl>
                                          </p:spTgt>
                                        </p:tgtEl>
                                        <p:attrNameLst>
                                          <p:attrName>style.visibility</p:attrName>
                                        </p:attrNameLst>
                                      </p:cBhvr>
                                      <p:to>
                                        <p:strVal val="visible"/>
                                      </p:to>
                                    </p:set>
                                    <p:animEffect transition="in" filter="fade">
                                      <p:cBhvr>
                                        <p:cTn id="40" dur="500"/>
                                        <p:tgtEl>
                                          <p:spTgt spid="268">
                                            <p:txEl>
                                              <p:pRg st="0" end="0"/>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265">
                                            <p:txEl>
                                              <p:pRg st="0" end="0"/>
                                            </p:txEl>
                                          </p:spTgt>
                                        </p:tgtEl>
                                        <p:attrNameLst>
                                          <p:attrName>style.visibility</p:attrName>
                                        </p:attrNameLst>
                                      </p:cBhvr>
                                      <p:to>
                                        <p:strVal val="visible"/>
                                      </p:to>
                                    </p:set>
                                    <p:anim calcmode="lin" valueType="num">
                                      <p:cBhvr additive="base">
                                        <p:cTn id="45" dur="500" fill="hold"/>
                                        <p:tgtEl>
                                          <p:spTgt spid="265">
                                            <p:txEl>
                                              <p:pRg st="0" end="0"/>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26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271">
                                            <p:txEl>
                                              <p:pRg st="0" end="0"/>
                                            </p:txEl>
                                          </p:spTgt>
                                        </p:tgtEl>
                                        <p:attrNameLst>
                                          <p:attrName>style.visibility</p:attrName>
                                        </p:attrNameLst>
                                      </p:cBhvr>
                                      <p:to>
                                        <p:strVal val="visible"/>
                                      </p:to>
                                    </p:set>
                                    <p:animEffect transition="in" filter="fade">
                                      <p:cBhvr>
                                        <p:cTn id="51" dur="500"/>
                                        <p:tgtEl>
                                          <p:spTgt spid="271">
                                            <p:txEl>
                                              <p:pRg st="0" end="0"/>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273">
                                            <p:txEl>
                                              <p:pRg st="0" end="0"/>
                                            </p:txEl>
                                          </p:spTgt>
                                        </p:tgtEl>
                                        <p:attrNameLst>
                                          <p:attrName>style.visibility</p:attrName>
                                        </p:attrNameLst>
                                      </p:cBhvr>
                                      <p:to>
                                        <p:strVal val="visible"/>
                                      </p:to>
                                    </p:set>
                                    <p:anim calcmode="lin" valueType="num">
                                      <p:cBhvr additive="base">
                                        <p:cTn id="56" dur="500" fill="hold"/>
                                        <p:tgtEl>
                                          <p:spTgt spid="273">
                                            <p:txEl>
                                              <p:pRg st="0" end="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27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 grpId="0" build="p"/>
      <p:bldP spid="268" grpId="0" build="p"/>
      <p:bldP spid="269" grpId="0"/>
      <p:bldP spid="270" grpId="0" build="p"/>
      <p:bldP spid="27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pic>
        <p:nvPicPr>
          <p:cNvPr id="281" name="Google Shape;281;p37"/>
          <p:cNvPicPr preferRelativeResize="0"/>
          <p:nvPr/>
        </p:nvPicPr>
        <p:blipFill rotWithShape="1">
          <a:blip r:embed="rId3">
            <a:alphaModFix/>
          </a:blip>
          <a:srcRect t="7238" b="55215"/>
          <a:stretch/>
        </p:blipFill>
        <p:spPr>
          <a:xfrm>
            <a:off x="0" y="0"/>
            <a:ext cx="9144003" cy="5143501"/>
          </a:xfrm>
          <a:prstGeom prst="rect">
            <a:avLst/>
          </a:prstGeom>
          <a:noFill/>
          <a:ln>
            <a:noFill/>
          </a:ln>
        </p:spPr>
      </p:pic>
      <p:sp>
        <p:nvSpPr>
          <p:cNvPr id="282" name="Google Shape;282;p37"/>
          <p:cNvSpPr/>
          <p:nvPr/>
        </p:nvSpPr>
        <p:spPr>
          <a:xfrm rot="10800000">
            <a:off x="7650" y="1616100"/>
            <a:ext cx="9128700" cy="3533100"/>
          </a:xfrm>
          <a:prstGeom prst="rect">
            <a:avLst/>
          </a:prstGeom>
          <a:gradFill>
            <a:gsLst>
              <a:gs pos="0">
                <a:schemeClr val="lt1"/>
              </a:gs>
              <a:gs pos="66000">
                <a:schemeClr val="lt1"/>
              </a:gs>
              <a:gs pos="100000">
                <a:srgbClr val="322825">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7"/>
          <p:cNvSpPr txBox="1">
            <a:spLocks noGrp="1"/>
          </p:cNvSpPr>
          <p:nvPr>
            <p:ph type="title"/>
          </p:nvPr>
        </p:nvSpPr>
        <p:spPr>
          <a:xfrm>
            <a:off x="1284000" y="2782425"/>
            <a:ext cx="6576000" cy="118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Quản lý gọi món</a:t>
            </a:r>
            <a:endParaRPr dirty="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3"/>
                                        </p:tgtEl>
                                        <p:attrNameLst>
                                          <p:attrName>style.visibility</p:attrName>
                                        </p:attrNameLst>
                                      </p:cBhvr>
                                      <p:to>
                                        <p:strVal val="visible"/>
                                      </p:to>
                                    </p:set>
                                    <p:animEffect transition="in" filter="fade">
                                      <p:cBhvr>
                                        <p:cTn id="7" dur="500"/>
                                        <p:tgtEl>
                                          <p:spTgt spid="2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3" grpId="0" animBg="1"/>
    </p:bldLst>
  </p:timing>
</p:sld>
</file>

<file path=ppt/theme/theme1.xml><?xml version="1.0" encoding="utf-8"?>
<a:theme xmlns:a="http://schemas.openxmlformats.org/drawingml/2006/main" name="F&amp;B (Food &amp; Beverage) Business Plan by Slidesgo">
  <a:themeElements>
    <a:clrScheme name="Simple Light">
      <a:dk1>
        <a:srgbClr val="FFFFFF"/>
      </a:dk1>
      <a:lt1>
        <a:srgbClr val="322825"/>
      </a:lt1>
      <a:dk2>
        <a:srgbClr val="D3BE4F"/>
      </a:dk2>
      <a:lt2>
        <a:srgbClr val="E4613E"/>
      </a:lt2>
      <a:accent1>
        <a:srgbClr val="EDB572"/>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192</TotalTime>
  <Words>938</Words>
  <Application>Microsoft Office PowerPoint</Application>
  <PresentationFormat>On-screen Show (16:9)</PresentationFormat>
  <Paragraphs>77</Paragraphs>
  <Slides>18</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Cabin</vt:lpstr>
      <vt:lpstr>Bebas Neue</vt:lpstr>
      <vt:lpstr>Arial</vt:lpstr>
      <vt:lpstr>Tahoma</vt:lpstr>
      <vt:lpstr>Wingdings</vt:lpstr>
      <vt:lpstr>Bakbak One</vt:lpstr>
      <vt:lpstr>Times New Roman</vt:lpstr>
      <vt:lpstr>F&amp;B (Food &amp; Beverage) Business Plan by Slidesgo</vt:lpstr>
      <vt:lpstr>Môn : Phát Triển Ứng Dụng Di Động </vt:lpstr>
      <vt:lpstr>PHÂN CÔNG THÀNH VIÊN TRONG NHÓM </vt:lpstr>
      <vt:lpstr>01</vt:lpstr>
      <vt:lpstr>Tổng quan đề tài</vt:lpstr>
      <vt:lpstr>Mục tiêu ý nghĩ thực tế</vt:lpstr>
      <vt:lpstr>PowerPoint Presentation</vt:lpstr>
      <vt:lpstr>Quy trình nghiệp vụ</vt:lpstr>
      <vt:lpstr>Chức năng từng bộ phận</vt:lpstr>
      <vt:lpstr>Quản lý gọi món</vt:lpstr>
      <vt:lpstr>Quy trình nghiệp vụ</vt:lpstr>
      <vt:lpstr>Mô hình </vt:lpstr>
      <vt:lpstr>USE CASE</vt:lpstr>
      <vt:lpstr>Quản lý thanh toán</vt:lpstr>
      <vt:lpstr>Quy trình thanh toán</vt:lpstr>
      <vt:lpstr>Quản lý đặt bàn</vt:lpstr>
      <vt:lpstr>Ứng dụng hỗ trợ đặt món</vt:lpstr>
      <vt:lpstr>PowerPoint Presentation</vt:lpstr>
      <vt:lpstr>Demo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Môn : Phát Triển Ứng Dụng Di Động</dc:title>
  <dc:creator>ADMIN</dc:creator>
  <cp:lastModifiedBy>Manh Cuong Nguyen</cp:lastModifiedBy>
  <cp:revision>7</cp:revision>
  <dcterms:modified xsi:type="dcterms:W3CDTF">2023-05-30T03:21:06Z</dcterms:modified>
</cp:coreProperties>
</file>